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317eea280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0d884a68742a9"/>
  </p:sldMasterIdLst>
  <p:sldIdLst>
    <p:sldId xmlns:r="http://schemas.openxmlformats.org/officeDocument/2006/relationships" id="256" r:id="Rb6a89896cc414643"/>
    <p:sldId xmlns:r="http://schemas.openxmlformats.org/officeDocument/2006/relationships" id="257" r:id="R42a2a19901614704"/>
    <p:sldId xmlns:r="http://schemas.openxmlformats.org/officeDocument/2006/relationships" id="258" r:id="R479c304a313f47bb"/>
    <p:sldId xmlns:r="http://schemas.openxmlformats.org/officeDocument/2006/relationships" id="259" r:id="R7db722ba781f4d51"/>
    <p:sldId xmlns:r="http://schemas.openxmlformats.org/officeDocument/2006/relationships" id="260" r:id="R383feeaccc3f407a"/>
    <p:sldId xmlns:r="http://schemas.openxmlformats.org/officeDocument/2006/relationships" id="261" r:id="R3ce71ec3c104468e"/>
    <p:sldId xmlns:r="http://schemas.openxmlformats.org/officeDocument/2006/relationships" id="262" r:id="R544869b62dcd46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0d884a68742a9" /><Relationship Type="http://schemas.openxmlformats.org/officeDocument/2006/relationships/slide" Target="/ppt/slides/slide1.xml" Id="Rb6a89896cc414643" /><Relationship Type="http://schemas.openxmlformats.org/officeDocument/2006/relationships/slide" Target="/ppt/slides/slide2.xml" Id="R42a2a19901614704" /><Relationship Type="http://schemas.openxmlformats.org/officeDocument/2006/relationships/slide" Target="/ppt/slides/slide3.xml" Id="R479c304a313f47bb" /><Relationship Type="http://schemas.openxmlformats.org/officeDocument/2006/relationships/slide" Target="/ppt/slides/slide4.xml" Id="R7db722ba781f4d51" /><Relationship Type="http://schemas.openxmlformats.org/officeDocument/2006/relationships/slide" Target="/ppt/slides/slide5.xml" Id="R383feeaccc3f407a" /><Relationship Type="http://schemas.openxmlformats.org/officeDocument/2006/relationships/slide" Target="/ppt/slides/slide6.xml" Id="R3ce71ec3c104468e" /><Relationship Type="http://schemas.openxmlformats.org/officeDocument/2006/relationships/slide" Target="/ppt/slides/slide7.xml" Id="R544869b62dcd46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fa0e07120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f50b1647049af" /><Relationship Type="http://schemas.openxmlformats.org/officeDocument/2006/relationships/theme" Target="/ppt/slideMasters/theme/theme1.xml" Id="R37b5cc2b8f83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f50b16470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9cd5c8c7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f80d7b9174e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e95d378ee4a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8f0aeca5e43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106dd0e84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4ca5b6a644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1fbe1244248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BERGENS MERKANTILE BUREAU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BERGENS MERKANTILE BUREAU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22 562 849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22 777 987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HAGELIEN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ANDREAS HAGELIEN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HAGELIEN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A. Hagelien, Storheia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55328150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956 891 027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BERGENS MERKANTILE BUREAU</a:t>
            </a:r>
          </a:p>
        </p:txBody>
      </p:sp>
    </p:spTree>
  </p:cSld>
  <p:clrMapOvr>
    <a:masterClrMapping xmlns:a="http://schemas.openxmlformats.org/drawingml/2006/main"/>
  </p:clrMapOvr>
</p:sld>
</file>