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9c5db8ce7442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8ef487be2f46bb"/>
  </p:sldMasterIdLst>
  <p:sldIdLst>
    <p:sldId xmlns:r="http://schemas.openxmlformats.org/officeDocument/2006/relationships" id="256" r:id="Rc4ba442ec1ac4a3c"/>
    <p:sldId xmlns:r="http://schemas.openxmlformats.org/officeDocument/2006/relationships" id="257" r:id="Rf7923877240f4bcf"/>
    <p:sldId xmlns:r="http://schemas.openxmlformats.org/officeDocument/2006/relationships" id="258" r:id="R33131afda92c41ce"/>
    <p:sldId xmlns:r="http://schemas.openxmlformats.org/officeDocument/2006/relationships" id="259" r:id="R582f28f71e4348d0"/>
    <p:sldId xmlns:r="http://schemas.openxmlformats.org/officeDocument/2006/relationships" id="260" r:id="R91f5c938a77844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8ef487be2f46bb" /><Relationship Type="http://schemas.openxmlformats.org/officeDocument/2006/relationships/slide" Target="/ppt/slides/slide1.xml" Id="Rc4ba442ec1ac4a3c" /><Relationship Type="http://schemas.openxmlformats.org/officeDocument/2006/relationships/slide" Target="/ppt/slides/slide2.xml" Id="Rf7923877240f4bcf" /><Relationship Type="http://schemas.openxmlformats.org/officeDocument/2006/relationships/slide" Target="/ppt/slides/slide3.xml" Id="R33131afda92c41ce" /><Relationship Type="http://schemas.openxmlformats.org/officeDocument/2006/relationships/slide" Target="/ppt/slides/slide4.xml" Id="R582f28f71e4348d0" /><Relationship Type="http://schemas.openxmlformats.org/officeDocument/2006/relationships/slide" Target="/ppt/slides/slide5.xml" Id="R91f5c938a77844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44afe91b3846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8fdd3ca5047ec" /><Relationship Type="http://schemas.openxmlformats.org/officeDocument/2006/relationships/theme" Target="/ppt/slideMasters/theme/theme1.xml" Id="R05a08cbb163a47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58fdd3ca5047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a91dfe3dc4b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dedaa7d5349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001950d324e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34ec719ca4f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709396b2e4d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KPMG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KPMG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KPMG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KPMG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KPMG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KPMG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956 870 046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KPMG CONSULTING AS</a:t>
            </a:r>
          </a:p>
        </p:txBody>
      </p:sp>
    </p:spTree>
  </p:cSld>
  <p:clrMapOvr>
    <a:masterClrMapping xmlns:a="http://schemas.openxmlformats.org/drawingml/2006/main"/>
  </p:clrMapOvr>
</p:sld>
</file>