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c139c4363d4d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b6b8ab240f4313"/>
  </p:sldMasterIdLst>
  <p:sldIdLst>
    <p:sldId xmlns:r="http://schemas.openxmlformats.org/officeDocument/2006/relationships" id="256" r:id="Rd4c1294d11814a50"/>
    <p:sldId xmlns:r="http://schemas.openxmlformats.org/officeDocument/2006/relationships" id="257" r:id="R54fa3dff3c61422e"/>
    <p:sldId xmlns:r="http://schemas.openxmlformats.org/officeDocument/2006/relationships" id="258" r:id="R6c744a8489a44f1a"/>
    <p:sldId xmlns:r="http://schemas.openxmlformats.org/officeDocument/2006/relationships" id="259" r:id="R0e6a64ec73684ee9"/>
    <p:sldId xmlns:r="http://schemas.openxmlformats.org/officeDocument/2006/relationships" id="260" r:id="R55e752d9fc1b47a1"/>
    <p:sldId xmlns:r="http://schemas.openxmlformats.org/officeDocument/2006/relationships" id="261" r:id="R5780c95030ce42dd"/>
    <p:sldId xmlns:r="http://schemas.openxmlformats.org/officeDocument/2006/relationships" id="262" r:id="Rd5fc0774e0e045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b6b8ab240f4313" /><Relationship Type="http://schemas.openxmlformats.org/officeDocument/2006/relationships/slide" Target="/ppt/slides/slide1.xml" Id="Rd4c1294d11814a50" /><Relationship Type="http://schemas.openxmlformats.org/officeDocument/2006/relationships/slide" Target="/ppt/slides/slide2.xml" Id="R54fa3dff3c61422e" /><Relationship Type="http://schemas.openxmlformats.org/officeDocument/2006/relationships/slide" Target="/ppt/slides/slide3.xml" Id="R6c744a8489a44f1a" /><Relationship Type="http://schemas.openxmlformats.org/officeDocument/2006/relationships/slide" Target="/ppt/slides/slide4.xml" Id="R0e6a64ec73684ee9" /><Relationship Type="http://schemas.openxmlformats.org/officeDocument/2006/relationships/slide" Target="/ppt/slides/slide5.xml" Id="R55e752d9fc1b47a1" /><Relationship Type="http://schemas.openxmlformats.org/officeDocument/2006/relationships/slide" Target="/ppt/slides/slide6.xml" Id="R5780c95030ce42dd" /><Relationship Type="http://schemas.openxmlformats.org/officeDocument/2006/relationships/slide" Target="/ppt/slides/slide7.xml" Id="Rd5fc0774e0e045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efd2c4397946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86245fa2543df" /><Relationship Type="http://schemas.openxmlformats.org/officeDocument/2006/relationships/theme" Target="/ppt/slideMasters/theme/theme1.xml" Id="R38ed5df08a2449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686245fa2543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d44f51b364d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17ba226dd43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80c2fa4404a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d36f996ba47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d341d519141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3b2feb1db45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ddec95b3447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VIDAR TRANE TRAFIKKSKOLE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TRANE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VIDAR TRANE TRAFIKKSKOLE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TRANE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TRANE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TRANE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2 969 836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1 175 313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1 691 847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6 690 407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7 174 205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TRANE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TRANE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TRANE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Hålogalands gate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9405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06 10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956 869 137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TRANE TRAFIKKSKOLE AS</a:t>
            </a:r>
          </a:p>
        </p:txBody>
      </p:sp>
    </p:spTree>
  </p:cSld>
  <p:clrMapOvr>
    <a:masterClrMapping xmlns:a="http://schemas.openxmlformats.org/drawingml/2006/main"/>
  </p:clrMapOvr>
</p:sld>
</file>