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6a01f748ad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4e23264c024eb6"/>
  </p:sldMasterIdLst>
  <p:sldIdLst>
    <p:sldId xmlns:r="http://schemas.openxmlformats.org/officeDocument/2006/relationships" id="256" r:id="Rb46bdafed4a34ba0"/>
    <p:sldId xmlns:r="http://schemas.openxmlformats.org/officeDocument/2006/relationships" id="257" r:id="Rceec5b82ef134cee"/>
    <p:sldId xmlns:r="http://schemas.openxmlformats.org/officeDocument/2006/relationships" id="258" r:id="Rb9acfaa98e3b4419"/>
    <p:sldId xmlns:r="http://schemas.openxmlformats.org/officeDocument/2006/relationships" id="259" r:id="R87022c7b5f614203"/>
    <p:sldId xmlns:r="http://schemas.openxmlformats.org/officeDocument/2006/relationships" id="260" r:id="Ra9c3f92b4b424107"/>
    <p:sldId xmlns:r="http://schemas.openxmlformats.org/officeDocument/2006/relationships" id="261" r:id="R9856717c5c4b4b62"/>
    <p:sldId xmlns:r="http://schemas.openxmlformats.org/officeDocument/2006/relationships" id="262" r:id="Rc179b820b928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4e23264c024eb6" /><Relationship Type="http://schemas.openxmlformats.org/officeDocument/2006/relationships/slide" Target="/ppt/slides/slide1.xml" Id="Rb46bdafed4a34ba0" /><Relationship Type="http://schemas.openxmlformats.org/officeDocument/2006/relationships/slide" Target="/ppt/slides/slide2.xml" Id="Rceec5b82ef134cee" /><Relationship Type="http://schemas.openxmlformats.org/officeDocument/2006/relationships/slide" Target="/ppt/slides/slide3.xml" Id="Rb9acfaa98e3b4419" /><Relationship Type="http://schemas.openxmlformats.org/officeDocument/2006/relationships/slide" Target="/ppt/slides/slide4.xml" Id="R87022c7b5f614203" /><Relationship Type="http://schemas.openxmlformats.org/officeDocument/2006/relationships/slide" Target="/ppt/slides/slide5.xml" Id="Ra9c3f92b4b424107" /><Relationship Type="http://schemas.openxmlformats.org/officeDocument/2006/relationships/slide" Target="/ppt/slides/slide6.xml" Id="R9856717c5c4b4b62" /><Relationship Type="http://schemas.openxmlformats.org/officeDocument/2006/relationships/slide" Target="/ppt/slides/slide7.xml" Id="Rc179b820b928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03a941aac40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c3e05bd4b4aa2" /><Relationship Type="http://schemas.openxmlformats.org/officeDocument/2006/relationships/theme" Target="/ppt/slideMasters/theme/theme1.xml" Id="R5f8459223d6449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c3e05bd4b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9ca51f92f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d2c45891f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8559826dd41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f6beb8dc8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842e5d74f4b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2abfab0c346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6afae9d9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SVARTDAL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SVARTDAL DESIGN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359 398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SVARTDAL ANNE CAROLINE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Anne C. Svartdal, Tjernsrudveien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956 853 974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SVARTDAL DESIGN AS</a:t>
            </a:r>
          </a:p>
        </p:txBody>
      </p:sp>
    </p:spTree>
  </p:cSld>
  <p:clrMapOvr>
    <a:masterClrMapping xmlns:a="http://schemas.openxmlformats.org/drawingml/2006/main"/>
  </p:clrMapOvr>
</p:sld>
</file>