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4c92e2dcdf45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24f273a60e4d6d"/>
  </p:sldMasterIdLst>
  <p:sldIdLst>
    <p:sldId xmlns:r="http://schemas.openxmlformats.org/officeDocument/2006/relationships" id="256" r:id="R9474d5255b5e459d"/>
    <p:sldId xmlns:r="http://schemas.openxmlformats.org/officeDocument/2006/relationships" id="257" r:id="R01c44d29cda148c3"/>
    <p:sldId xmlns:r="http://schemas.openxmlformats.org/officeDocument/2006/relationships" id="258" r:id="Rc8288b7da5434b36"/>
    <p:sldId xmlns:r="http://schemas.openxmlformats.org/officeDocument/2006/relationships" id="259" r:id="R77838232af6343aa"/>
    <p:sldId xmlns:r="http://schemas.openxmlformats.org/officeDocument/2006/relationships" id="260" r:id="Rd36ba50516ae458a"/>
    <p:sldId xmlns:r="http://schemas.openxmlformats.org/officeDocument/2006/relationships" id="261" r:id="R9b1aee6409fa4f2d"/>
    <p:sldId xmlns:r="http://schemas.openxmlformats.org/officeDocument/2006/relationships" id="262" r:id="Rdfa9c05bb9cc4f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24f273a60e4d6d" /><Relationship Type="http://schemas.openxmlformats.org/officeDocument/2006/relationships/slide" Target="/ppt/slides/slide1.xml" Id="R9474d5255b5e459d" /><Relationship Type="http://schemas.openxmlformats.org/officeDocument/2006/relationships/slide" Target="/ppt/slides/slide2.xml" Id="R01c44d29cda148c3" /><Relationship Type="http://schemas.openxmlformats.org/officeDocument/2006/relationships/slide" Target="/ppt/slides/slide3.xml" Id="Rc8288b7da5434b36" /><Relationship Type="http://schemas.openxmlformats.org/officeDocument/2006/relationships/slide" Target="/ppt/slides/slide4.xml" Id="R77838232af6343aa" /><Relationship Type="http://schemas.openxmlformats.org/officeDocument/2006/relationships/slide" Target="/ppt/slides/slide5.xml" Id="Rd36ba50516ae458a" /><Relationship Type="http://schemas.openxmlformats.org/officeDocument/2006/relationships/slide" Target="/ppt/slides/slide6.xml" Id="R9b1aee6409fa4f2d" /><Relationship Type="http://schemas.openxmlformats.org/officeDocument/2006/relationships/slide" Target="/ppt/slides/slide7.xml" Id="Rdfa9c05bb9cc4f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9143f23fb040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87400cf1940b2" /><Relationship Type="http://schemas.openxmlformats.org/officeDocument/2006/relationships/theme" Target="/ppt/slideMasters/theme/theme1.xml" Id="Rc2d33f84221f42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c87400cf1940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5598c9dc442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49af2248d4d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8002bf73848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a52d06fa242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baeb5992f46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29c0177064f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497b54cf141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URKE LANDHANDEL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URKE LANDHANDEL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URKE LANDHANDEL AS ble etablert [år] og holder til i Norangsfjorden.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URKE LANDHANDEL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URKE LANDHANDEL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URKE LANDHANDEL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3 300 025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−93 138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1 334 361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1 597 004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URKE LANDHANDEL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URKE GRENDALAG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URKE NELLY LYDIA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 OLAV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URKE HALVARD  –  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KIRSTEN JORUNN  –  3,2 %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URKE LANDHANDEL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Urkevegen 185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6196 Norangsfjorden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06 21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956 842 948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URKE LANDHANDEL AS</a:t>
            </a:r>
          </a:p>
        </p:txBody>
      </p:sp>
    </p:spTree>
  </p:cSld>
  <p:clrMapOvr>
    <a:masterClrMapping xmlns:a="http://schemas.openxmlformats.org/drawingml/2006/main"/>
  </p:clrMapOvr>
</p:sld>
</file>