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7ef0396c8448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7e2712913f429e"/>
  </p:sldMasterIdLst>
  <p:sldIdLst>
    <p:sldId xmlns:r="http://schemas.openxmlformats.org/officeDocument/2006/relationships" id="256" r:id="R18ed2a22fab44e2c"/>
    <p:sldId xmlns:r="http://schemas.openxmlformats.org/officeDocument/2006/relationships" id="257" r:id="R19e3f9524d3c4cef"/>
    <p:sldId xmlns:r="http://schemas.openxmlformats.org/officeDocument/2006/relationships" id="258" r:id="R9c7114b6a77c4e45"/>
    <p:sldId xmlns:r="http://schemas.openxmlformats.org/officeDocument/2006/relationships" id="259" r:id="R92a35faa62f74284"/>
    <p:sldId xmlns:r="http://schemas.openxmlformats.org/officeDocument/2006/relationships" id="260" r:id="Ra33f54bb54ec4013"/>
    <p:sldId xmlns:r="http://schemas.openxmlformats.org/officeDocument/2006/relationships" id="261" r:id="Ree4bd5e5cee344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7e2712913f429e" /><Relationship Type="http://schemas.openxmlformats.org/officeDocument/2006/relationships/slide" Target="/ppt/slides/slide1.xml" Id="R18ed2a22fab44e2c" /><Relationship Type="http://schemas.openxmlformats.org/officeDocument/2006/relationships/slide" Target="/ppt/slides/slide2.xml" Id="R19e3f9524d3c4cef" /><Relationship Type="http://schemas.openxmlformats.org/officeDocument/2006/relationships/slide" Target="/ppt/slides/slide3.xml" Id="R9c7114b6a77c4e45" /><Relationship Type="http://schemas.openxmlformats.org/officeDocument/2006/relationships/slide" Target="/ppt/slides/slide4.xml" Id="R92a35faa62f74284" /><Relationship Type="http://schemas.openxmlformats.org/officeDocument/2006/relationships/slide" Target="/ppt/slides/slide5.xml" Id="Ra33f54bb54ec4013" /><Relationship Type="http://schemas.openxmlformats.org/officeDocument/2006/relationships/slide" Target="/ppt/slides/slide6.xml" Id="Ree4bd5e5cee344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24302339c242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95d3737424dd8" /><Relationship Type="http://schemas.openxmlformats.org/officeDocument/2006/relationships/theme" Target="/ppt/slideMasters/theme/theme1.xml" Id="Ra3f1bb841b9c44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c95d3737424d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62dc04ac34c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a88128f9344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ab11d14864a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c23c9483543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1c31b53d348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27ddcca8642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NESSET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NESSET BYGG AS ble etablert [år] og holder til i Eidsvåg I Romsdal.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NESSET BYGG OG ANLEGG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6460 Eidsvåg I Romsdal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23 28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956 833 876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NESSET BYGG AS</a:t>
            </a:r>
          </a:p>
        </p:txBody>
      </p:sp>
    </p:spTree>
  </p:cSld>
  <p:clrMapOvr>
    <a:masterClrMapping xmlns:a="http://schemas.openxmlformats.org/drawingml/2006/main"/>
  </p:clrMapOvr>
</p:sld>
</file>