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fcdc5be87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ab8f67b4c48fb"/>
  </p:sldMasterIdLst>
  <p:sldIdLst>
    <p:sldId xmlns:r="http://schemas.openxmlformats.org/officeDocument/2006/relationships" id="256" r:id="Rde02780713b14821"/>
    <p:sldId xmlns:r="http://schemas.openxmlformats.org/officeDocument/2006/relationships" id="257" r:id="R87861389a20c4823"/>
    <p:sldId xmlns:r="http://schemas.openxmlformats.org/officeDocument/2006/relationships" id="258" r:id="R1c160e6f13f44ac8"/>
    <p:sldId xmlns:r="http://schemas.openxmlformats.org/officeDocument/2006/relationships" id="259" r:id="R6c4a8af43d3d4ccb"/>
    <p:sldId xmlns:r="http://schemas.openxmlformats.org/officeDocument/2006/relationships" id="260" r:id="R50960445cebd4ae9"/>
    <p:sldId xmlns:r="http://schemas.openxmlformats.org/officeDocument/2006/relationships" id="261" r:id="R26a5270d85c047cb"/>
    <p:sldId xmlns:r="http://schemas.openxmlformats.org/officeDocument/2006/relationships" id="262" r:id="R60642834ca6a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ab8f67b4c48fb" /><Relationship Type="http://schemas.openxmlformats.org/officeDocument/2006/relationships/slide" Target="/ppt/slides/slide1.xml" Id="Rde02780713b14821" /><Relationship Type="http://schemas.openxmlformats.org/officeDocument/2006/relationships/slide" Target="/ppt/slides/slide2.xml" Id="R87861389a20c4823" /><Relationship Type="http://schemas.openxmlformats.org/officeDocument/2006/relationships/slide" Target="/ppt/slides/slide3.xml" Id="R1c160e6f13f44ac8" /><Relationship Type="http://schemas.openxmlformats.org/officeDocument/2006/relationships/slide" Target="/ppt/slides/slide4.xml" Id="R6c4a8af43d3d4ccb" /><Relationship Type="http://schemas.openxmlformats.org/officeDocument/2006/relationships/slide" Target="/ppt/slides/slide5.xml" Id="R50960445cebd4ae9" /><Relationship Type="http://schemas.openxmlformats.org/officeDocument/2006/relationships/slide" Target="/ppt/slides/slide6.xml" Id="R26a5270d85c047cb" /><Relationship Type="http://schemas.openxmlformats.org/officeDocument/2006/relationships/slide" Target="/ppt/slides/slide7.xml" Id="R60642834ca6a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99821863a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bcc40a9494807" /><Relationship Type="http://schemas.openxmlformats.org/officeDocument/2006/relationships/theme" Target="/ppt/slideMasters/theme/theme1.xml" Id="R8c4eaf83975041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bcc40a949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df46d568d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0c66af84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5563064a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59cdf1eed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a3c1369ec4f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a233edcfa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2b987d13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