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055534193346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48e17e54ea441d"/>
  </p:sldMasterIdLst>
  <p:sldIdLst>
    <p:sldId xmlns:r="http://schemas.openxmlformats.org/officeDocument/2006/relationships" id="256" r:id="Racd4b58e31d94014"/>
    <p:sldId xmlns:r="http://schemas.openxmlformats.org/officeDocument/2006/relationships" id="257" r:id="Rbdb177e21b774d96"/>
    <p:sldId xmlns:r="http://schemas.openxmlformats.org/officeDocument/2006/relationships" id="258" r:id="R29e1184889ef4578"/>
    <p:sldId xmlns:r="http://schemas.openxmlformats.org/officeDocument/2006/relationships" id="259" r:id="Rfef87d27ac4f45cf"/>
    <p:sldId xmlns:r="http://schemas.openxmlformats.org/officeDocument/2006/relationships" id="260" r:id="R2d6b729965d34697"/>
    <p:sldId xmlns:r="http://schemas.openxmlformats.org/officeDocument/2006/relationships" id="261" r:id="R96d47f52dcbe4b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8e17e54ea441d" /><Relationship Type="http://schemas.openxmlformats.org/officeDocument/2006/relationships/slide" Target="/ppt/slides/slide1.xml" Id="Racd4b58e31d94014" /><Relationship Type="http://schemas.openxmlformats.org/officeDocument/2006/relationships/slide" Target="/ppt/slides/slide2.xml" Id="Rbdb177e21b774d96" /><Relationship Type="http://schemas.openxmlformats.org/officeDocument/2006/relationships/slide" Target="/ppt/slides/slide3.xml" Id="R29e1184889ef4578" /><Relationship Type="http://schemas.openxmlformats.org/officeDocument/2006/relationships/slide" Target="/ppt/slides/slide4.xml" Id="Rfef87d27ac4f45cf" /><Relationship Type="http://schemas.openxmlformats.org/officeDocument/2006/relationships/slide" Target="/ppt/slides/slide5.xml" Id="R2d6b729965d34697" /><Relationship Type="http://schemas.openxmlformats.org/officeDocument/2006/relationships/slide" Target="/ppt/slides/slide6.xml" Id="R96d47f52dcbe4b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701c779eb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2f1dde938482b" /><Relationship Type="http://schemas.openxmlformats.org/officeDocument/2006/relationships/theme" Target="/ppt/slideMasters/theme/theme1.xml" Id="Ref4559890b4c4a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b2f1dde93848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89b8ab13345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166688ea14e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970ec02814b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984113fa04b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8ed01f1dd48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7fcd279f344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LASER TONE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LASER TONE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LASER TONE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LASER TONE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LASER TONE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LASER TONE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28 929 340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1 432 475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1 092 547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4 180 844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10 710 731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LASER TONE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956 791 901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LASER TONE NORGE AS</a:t>
            </a:r>
          </a:p>
        </p:txBody>
      </p:sp>
    </p:spTree>
  </p:cSld>
  <p:clrMapOvr>
    <a:masterClrMapping xmlns:a="http://schemas.openxmlformats.org/drawingml/2006/main"/>
  </p:clrMapOvr>
</p:sld>
</file>