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0fcaf7d704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65a1d262924381"/>
  </p:sldMasterIdLst>
  <p:sldIdLst>
    <p:sldId xmlns:r="http://schemas.openxmlformats.org/officeDocument/2006/relationships" id="256" r:id="Rbd0768fbd86c46d1"/>
    <p:sldId xmlns:r="http://schemas.openxmlformats.org/officeDocument/2006/relationships" id="257" r:id="R8377bc3c8b044e06"/>
    <p:sldId xmlns:r="http://schemas.openxmlformats.org/officeDocument/2006/relationships" id="258" r:id="R99f3d90f849a48ed"/>
    <p:sldId xmlns:r="http://schemas.openxmlformats.org/officeDocument/2006/relationships" id="259" r:id="Ra991b9148a204238"/>
    <p:sldId xmlns:r="http://schemas.openxmlformats.org/officeDocument/2006/relationships" id="260" r:id="R11bdff2518e34b12"/>
    <p:sldId xmlns:r="http://schemas.openxmlformats.org/officeDocument/2006/relationships" id="261" r:id="Rbbd4c62e449640d4"/>
    <p:sldId xmlns:r="http://schemas.openxmlformats.org/officeDocument/2006/relationships" id="262" r:id="R9aaeb4bb4f3b47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5a1d262924381" /><Relationship Type="http://schemas.openxmlformats.org/officeDocument/2006/relationships/slide" Target="/ppt/slides/slide1.xml" Id="Rbd0768fbd86c46d1" /><Relationship Type="http://schemas.openxmlformats.org/officeDocument/2006/relationships/slide" Target="/ppt/slides/slide2.xml" Id="R8377bc3c8b044e06" /><Relationship Type="http://schemas.openxmlformats.org/officeDocument/2006/relationships/slide" Target="/ppt/slides/slide3.xml" Id="R99f3d90f849a48ed" /><Relationship Type="http://schemas.openxmlformats.org/officeDocument/2006/relationships/slide" Target="/ppt/slides/slide4.xml" Id="Ra991b9148a204238" /><Relationship Type="http://schemas.openxmlformats.org/officeDocument/2006/relationships/slide" Target="/ppt/slides/slide5.xml" Id="R11bdff2518e34b12" /><Relationship Type="http://schemas.openxmlformats.org/officeDocument/2006/relationships/slide" Target="/ppt/slides/slide6.xml" Id="Rbbd4c62e449640d4" /><Relationship Type="http://schemas.openxmlformats.org/officeDocument/2006/relationships/slide" Target="/ppt/slides/slide7.xml" Id="R9aaeb4bb4f3b47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0dfa47b7e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825adea0d4d48" /><Relationship Type="http://schemas.openxmlformats.org/officeDocument/2006/relationships/theme" Target="/ppt/slideMasters/theme/theme1.xml" Id="Rf746d6a372c344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3825adea0d4d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7b2d2bfe844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e07f1836a47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40cc86d99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e9bde1b5b45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b413109264e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d6086b1f64a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b5f12845c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KENMA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3 755 669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2 636 368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6 096 934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36 648 077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37 687 428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 Arild Jacobsen, leilighet 602, Laberget 120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arild@kenma.no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956 661 633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KENMA INVEST AS</a:t>
            </a:r>
          </a:p>
        </p:txBody>
      </p:sp>
    </p:spTree>
  </p:cSld>
  <p:clrMapOvr>
    <a:masterClrMapping xmlns:a="http://schemas.openxmlformats.org/drawingml/2006/main"/>
  </p:clrMapOvr>
</p:sld>
</file>