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d4cb64cc0d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92a84a456415b"/>
  </p:sldMasterIdLst>
  <p:sldIdLst>
    <p:sldId xmlns:r="http://schemas.openxmlformats.org/officeDocument/2006/relationships" id="256" r:id="Rfcae79110b7d40d9"/>
    <p:sldId xmlns:r="http://schemas.openxmlformats.org/officeDocument/2006/relationships" id="257" r:id="R113436a32d3a42e7"/>
    <p:sldId xmlns:r="http://schemas.openxmlformats.org/officeDocument/2006/relationships" id="258" r:id="R39b249d9b5984b4b"/>
    <p:sldId xmlns:r="http://schemas.openxmlformats.org/officeDocument/2006/relationships" id="259" r:id="Rc8e337a3f16d4d4e"/>
    <p:sldId xmlns:r="http://schemas.openxmlformats.org/officeDocument/2006/relationships" id="260" r:id="R0e35093914d748e3"/>
    <p:sldId xmlns:r="http://schemas.openxmlformats.org/officeDocument/2006/relationships" id="261" r:id="R2a0c4b639c2a4d14"/>
    <p:sldId xmlns:r="http://schemas.openxmlformats.org/officeDocument/2006/relationships" id="262" r:id="R31fabdaca9d2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92a84a456415b" /><Relationship Type="http://schemas.openxmlformats.org/officeDocument/2006/relationships/slide" Target="/ppt/slides/slide1.xml" Id="Rfcae79110b7d40d9" /><Relationship Type="http://schemas.openxmlformats.org/officeDocument/2006/relationships/slide" Target="/ppt/slides/slide2.xml" Id="R113436a32d3a42e7" /><Relationship Type="http://schemas.openxmlformats.org/officeDocument/2006/relationships/slide" Target="/ppt/slides/slide3.xml" Id="R39b249d9b5984b4b" /><Relationship Type="http://schemas.openxmlformats.org/officeDocument/2006/relationships/slide" Target="/ppt/slides/slide4.xml" Id="Rc8e337a3f16d4d4e" /><Relationship Type="http://schemas.openxmlformats.org/officeDocument/2006/relationships/slide" Target="/ppt/slides/slide5.xml" Id="R0e35093914d748e3" /><Relationship Type="http://schemas.openxmlformats.org/officeDocument/2006/relationships/slide" Target="/ppt/slides/slide6.xml" Id="R2a0c4b639c2a4d14" /><Relationship Type="http://schemas.openxmlformats.org/officeDocument/2006/relationships/slide" Target="/ppt/slides/slide7.xml" Id="R31fabdaca9d2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0eccf557a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da30aa1e3404e" /><Relationship Type="http://schemas.openxmlformats.org/officeDocument/2006/relationships/theme" Target="/ppt/slideMasters/theme/theme1.xml" Id="R5e8ce6d32449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da30aa1e3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f3958f4243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f2be94d52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a9c538916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d1153f947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0ecf4dee6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f072fad0e45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a55cec741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FINNSNES BLOMSTERATELIE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FINNSNES BLOMSTERATELIE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165 828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−2 787 813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NORDLI INGA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77840240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956 565 405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BLOMSTERATELIE AS</a:t>
            </a:r>
          </a:p>
        </p:txBody>
      </p:sp>
    </p:spTree>
  </p:cSld>
  <p:clrMapOvr>
    <a:masterClrMapping xmlns:a="http://schemas.openxmlformats.org/drawingml/2006/main"/>
  </p:clrMapOvr>
</p:sld>
</file>