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64872399c145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c66f468b0f4b55"/>
  </p:sldMasterIdLst>
  <p:sldIdLst>
    <p:sldId xmlns:r="http://schemas.openxmlformats.org/officeDocument/2006/relationships" id="256" r:id="R0065a33df11345c0"/>
    <p:sldId xmlns:r="http://schemas.openxmlformats.org/officeDocument/2006/relationships" id="257" r:id="R5eeff8562f7b41ad"/>
    <p:sldId xmlns:r="http://schemas.openxmlformats.org/officeDocument/2006/relationships" id="258" r:id="R130616cbe6bb4a2d"/>
    <p:sldId xmlns:r="http://schemas.openxmlformats.org/officeDocument/2006/relationships" id="259" r:id="Rc5fb2594cff24a43"/>
    <p:sldId xmlns:r="http://schemas.openxmlformats.org/officeDocument/2006/relationships" id="260" r:id="Ra2e5759985a940c4"/>
    <p:sldId xmlns:r="http://schemas.openxmlformats.org/officeDocument/2006/relationships" id="261" r:id="R18cec87150684f85"/>
    <p:sldId xmlns:r="http://schemas.openxmlformats.org/officeDocument/2006/relationships" id="262" r:id="Re0a4a8deb4be48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c66f468b0f4b55" /><Relationship Type="http://schemas.openxmlformats.org/officeDocument/2006/relationships/slide" Target="/ppt/slides/slide1.xml" Id="R0065a33df11345c0" /><Relationship Type="http://schemas.openxmlformats.org/officeDocument/2006/relationships/slide" Target="/ppt/slides/slide2.xml" Id="R5eeff8562f7b41ad" /><Relationship Type="http://schemas.openxmlformats.org/officeDocument/2006/relationships/slide" Target="/ppt/slides/slide3.xml" Id="R130616cbe6bb4a2d" /><Relationship Type="http://schemas.openxmlformats.org/officeDocument/2006/relationships/slide" Target="/ppt/slides/slide4.xml" Id="Rc5fb2594cff24a43" /><Relationship Type="http://schemas.openxmlformats.org/officeDocument/2006/relationships/slide" Target="/ppt/slides/slide5.xml" Id="Ra2e5759985a940c4" /><Relationship Type="http://schemas.openxmlformats.org/officeDocument/2006/relationships/slide" Target="/ppt/slides/slide6.xml" Id="R18cec87150684f85" /><Relationship Type="http://schemas.openxmlformats.org/officeDocument/2006/relationships/slide" Target="/ppt/slides/slide7.xml" Id="Re0a4a8deb4be48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761138eaf14b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4f67dba36449f" /><Relationship Type="http://schemas.openxmlformats.org/officeDocument/2006/relationships/theme" Target="/ppt/slideMasters/theme/theme1.xml" Id="R5545ca9dd44f48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64f67dba3644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fada3699b46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c2424cdf141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3a2cf8a704b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42299463944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663cf1a7a44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72eec9d824c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fd1256e884d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FOSBY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FOSBY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FOSBY DRIFT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FOSBY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FOSBY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FOSBY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15 173 328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951 686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3 885 977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8 247 328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21 106 368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FOSBY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FOSBY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FOSBY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Klokkergårdveien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1711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13 25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fosby@fosby.no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956 554 012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FOSBY DRIFT AS</a:t>
            </a:r>
          </a:p>
        </p:txBody>
      </p:sp>
    </p:spTree>
  </p:cSld>
  <p:clrMapOvr>
    <a:masterClrMapping xmlns:a="http://schemas.openxmlformats.org/drawingml/2006/main"/>
  </p:clrMapOvr>
</p:sld>
</file>