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c285d94d254a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cd11abb49d4c88"/>
  </p:sldMasterIdLst>
  <p:sldIdLst>
    <p:sldId xmlns:r="http://schemas.openxmlformats.org/officeDocument/2006/relationships" id="256" r:id="R5b21d1a77c994807"/>
    <p:sldId xmlns:r="http://schemas.openxmlformats.org/officeDocument/2006/relationships" id="257" r:id="Rc737ab12734e43f0"/>
    <p:sldId xmlns:r="http://schemas.openxmlformats.org/officeDocument/2006/relationships" id="258" r:id="Rdbab844555934866"/>
    <p:sldId xmlns:r="http://schemas.openxmlformats.org/officeDocument/2006/relationships" id="259" r:id="R43854caf93994c8e"/>
    <p:sldId xmlns:r="http://schemas.openxmlformats.org/officeDocument/2006/relationships" id="260" r:id="R8f85a19143da40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cd11abb49d4c88" /><Relationship Type="http://schemas.openxmlformats.org/officeDocument/2006/relationships/slide" Target="/ppt/slides/slide1.xml" Id="R5b21d1a77c994807" /><Relationship Type="http://schemas.openxmlformats.org/officeDocument/2006/relationships/slide" Target="/ppt/slides/slide2.xml" Id="Rc737ab12734e43f0" /><Relationship Type="http://schemas.openxmlformats.org/officeDocument/2006/relationships/slide" Target="/ppt/slides/slide3.xml" Id="Rdbab844555934866" /><Relationship Type="http://schemas.openxmlformats.org/officeDocument/2006/relationships/slide" Target="/ppt/slides/slide4.xml" Id="R43854caf93994c8e" /><Relationship Type="http://schemas.openxmlformats.org/officeDocument/2006/relationships/slide" Target="/ppt/slides/slide5.xml" Id="R8f85a19143da40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9b9c9406084c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f49f5eccb24af4" /><Relationship Type="http://schemas.openxmlformats.org/officeDocument/2006/relationships/theme" Target="/ppt/slideMasters/theme/theme1.xml" Id="Re496541122f747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f49f5eccb24a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99a12df31042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29e2dc2af949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8eb35e02ed4d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3692fe43646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11c28b1a548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HEDDAL SKOGSDRIFT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HEDDAL SKOGSDRIFT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HEDDAL SKOGSDRIFT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HEDDAL SKOGSDRIFT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HEDDAL SKOGSDRIFT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HEDDAL SKOGSDRIFT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956 494 192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HEDDAL SKOGSDRIFT AS</a:t>
            </a:r>
          </a:p>
        </p:txBody>
      </p:sp>
    </p:spTree>
  </p:cSld>
  <p:clrMapOvr>
    <a:masterClrMapping xmlns:a="http://schemas.openxmlformats.org/drawingml/2006/main"/>
  </p:clrMapOvr>
</p:sld>
</file>