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7d2b31bc7a4c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5d4b0a9fa4b19"/>
  </p:sldMasterIdLst>
  <p:sldIdLst>
    <p:sldId xmlns:r="http://schemas.openxmlformats.org/officeDocument/2006/relationships" id="256" r:id="R8a260b27b6bd493e"/>
    <p:sldId xmlns:r="http://schemas.openxmlformats.org/officeDocument/2006/relationships" id="257" r:id="Ra5ab19111acd4361"/>
    <p:sldId xmlns:r="http://schemas.openxmlformats.org/officeDocument/2006/relationships" id="258" r:id="R3aa704f7ce9f48e1"/>
    <p:sldId xmlns:r="http://schemas.openxmlformats.org/officeDocument/2006/relationships" id="259" r:id="R87ac3a499e044f2a"/>
    <p:sldId xmlns:r="http://schemas.openxmlformats.org/officeDocument/2006/relationships" id="260" r:id="R8fed106403d3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5d4b0a9fa4b19" /><Relationship Type="http://schemas.openxmlformats.org/officeDocument/2006/relationships/slide" Target="/ppt/slides/slide1.xml" Id="R8a260b27b6bd493e" /><Relationship Type="http://schemas.openxmlformats.org/officeDocument/2006/relationships/slide" Target="/ppt/slides/slide2.xml" Id="Ra5ab19111acd4361" /><Relationship Type="http://schemas.openxmlformats.org/officeDocument/2006/relationships/slide" Target="/ppt/slides/slide3.xml" Id="R3aa704f7ce9f48e1" /><Relationship Type="http://schemas.openxmlformats.org/officeDocument/2006/relationships/slide" Target="/ppt/slides/slide4.xml" Id="R87ac3a499e044f2a" /><Relationship Type="http://schemas.openxmlformats.org/officeDocument/2006/relationships/slide" Target="/ppt/slides/slide5.xml" Id="R8fed106403d3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11061922e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eb21214e84d22" /><Relationship Type="http://schemas.openxmlformats.org/officeDocument/2006/relationships/theme" Target="/ppt/slideMasters/theme/theme1.xml" Id="Re7af4839355d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beb21214e8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7dde0e89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9383dca90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8207da0ce42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d2698c3e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c93865903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HEIE OG SVINDLAND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HEIE OG SVINDLAND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HEIE OG SVINDLAND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HEIE OG SVINDLAND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HEIE OG SVINDLAND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HEIE OG SVINDLAND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956 463 335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HEIE OG SVINDLAND AS</a:t>
            </a:r>
          </a:p>
        </p:txBody>
      </p:sp>
    </p:spTree>
  </p:cSld>
  <p:clrMapOvr>
    <a:masterClrMapping xmlns:a="http://schemas.openxmlformats.org/drawingml/2006/main"/>
  </p:clrMapOvr>
</p:sld>
</file>