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d38f87ee57a429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3e3a6529a5b4093"/>
  </p:sldMasterIdLst>
  <p:sldIdLst>
    <p:sldId xmlns:r="http://schemas.openxmlformats.org/officeDocument/2006/relationships" id="256" r:id="R18f9f95c0d044b23"/>
    <p:sldId xmlns:r="http://schemas.openxmlformats.org/officeDocument/2006/relationships" id="257" r:id="R71d736c0c08d41a0"/>
    <p:sldId xmlns:r="http://schemas.openxmlformats.org/officeDocument/2006/relationships" id="258" r:id="R81374a909b2c4882"/>
    <p:sldId xmlns:r="http://schemas.openxmlformats.org/officeDocument/2006/relationships" id="259" r:id="Rb5d4e0bd9d894e6a"/>
    <p:sldId xmlns:r="http://schemas.openxmlformats.org/officeDocument/2006/relationships" id="260" r:id="R541eaeac3d0f4121"/>
    <p:sldId xmlns:r="http://schemas.openxmlformats.org/officeDocument/2006/relationships" id="261" r:id="Raed5b7b95ab34e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e3a6529a5b4093" /><Relationship Type="http://schemas.openxmlformats.org/officeDocument/2006/relationships/slide" Target="/ppt/slides/slide1.xml" Id="R18f9f95c0d044b23" /><Relationship Type="http://schemas.openxmlformats.org/officeDocument/2006/relationships/slide" Target="/ppt/slides/slide2.xml" Id="R71d736c0c08d41a0" /><Relationship Type="http://schemas.openxmlformats.org/officeDocument/2006/relationships/slide" Target="/ppt/slides/slide3.xml" Id="R81374a909b2c4882" /><Relationship Type="http://schemas.openxmlformats.org/officeDocument/2006/relationships/slide" Target="/ppt/slides/slide4.xml" Id="Rb5d4e0bd9d894e6a" /><Relationship Type="http://schemas.openxmlformats.org/officeDocument/2006/relationships/slide" Target="/ppt/slides/slide5.xml" Id="R541eaeac3d0f4121" /><Relationship Type="http://schemas.openxmlformats.org/officeDocument/2006/relationships/slide" Target="/ppt/slides/slide6.xml" Id="Raed5b7b95ab34e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fdc825aa81434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7145dbd1794d27" /><Relationship Type="http://schemas.openxmlformats.org/officeDocument/2006/relationships/theme" Target="/ppt/slideMasters/theme/theme1.xml" Id="R7d203d3559ed4ad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87145dbd1794d2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6705b4166844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00e8e06b1c40b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92167e0cbe402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683cd74572437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08bf3a00f840a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770b7abe5c4a1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EINAR BREKSTAD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BREKSTAD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EINAR BREKSTAD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BREKSTAD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BREKSTAD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BREKSTAD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116 373 375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3 148 387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1 954 057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5 258 416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38 400 016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BREKSTAD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956 432 111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BREKSTAD AS</a:t>
            </a:r>
          </a:p>
        </p:txBody>
      </p:sp>
    </p:spTree>
  </p:cSld>
  <p:clrMapOvr>
    <a:masterClrMapping xmlns:a="http://schemas.openxmlformats.org/drawingml/2006/main"/>
  </p:clrMapOvr>
</p:sld>
</file>