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1f0f29a4f49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71c88150324daa"/>
  </p:sldMasterIdLst>
  <p:sldIdLst>
    <p:sldId xmlns:r="http://schemas.openxmlformats.org/officeDocument/2006/relationships" id="256" r:id="R11d798417b6a422a"/>
    <p:sldId xmlns:r="http://schemas.openxmlformats.org/officeDocument/2006/relationships" id="257" r:id="Rbd83fe428c1c4d59"/>
    <p:sldId xmlns:r="http://schemas.openxmlformats.org/officeDocument/2006/relationships" id="258" r:id="R8a5df42f088d47f0"/>
    <p:sldId xmlns:r="http://schemas.openxmlformats.org/officeDocument/2006/relationships" id="259" r:id="R839d5594a03447cc"/>
    <p:sldId xmlns:r="http://schemas.openxmlformats.org/officeDocument/2006/relationships" id="260" r:id="R9cc32742ab714a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1c88150324daa" /><Relationship Type="http://schemas.openxmlformats.org/officeDocument/2006/relationships/slide" Target="/ppt/slides/slide1.xml" Id="R11d798417b6a422a" /><Relationship Type="http://schemas.openxmlformats.org/officeDocument/2006/relationships/slide" Target="/ppt/slides/slide2.xml" Id="Rbd83fe428c1c4d59" /><Relationship Type="http://schemas.openxmlformats.org/officeDocument/2006/relationships/slide" Target="/ppt/slides/slide3.xml" Id="R8a5df42f088d47f0" /><Relationship Type="http://schemas.openxmlformats.org/officeDocument/2006/relationships/slide" Target="/ppt/slides/slide4.xml" Id="R839d5594a03447cc" /><Relationship Type="http://schemas.openxmlformats.org/officeDocument/2006/relationships/slide" Target="/ppt/slides/slide5.xml" Id="R9cc32742ab714a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a4644480d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c9be28b24983" /><Relationship Type="http://schemas.openxmlformats.org/officeDocument/2006/relationships/theme" Target="/ppt/slideMasters/theme/theme1.xml" Id="Rb29627d7bfdc41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5c9be28b249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25ffc43fa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ca7ae7e71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84276b12e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e2561341944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e61900602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LAMPEHUSET TILLER TORG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LAMPEHUSET TILLER TORG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LAMPEHUSET TILLER TORG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LAMPEHUSET TILLER TORG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LAMPEHUSET TILLER TORG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LAMPEHUSET TILLER TORG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956 430 089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LAMPEHUSET TILLER TORG AS</a:t>
            </a:r>
          </a:p>
        </p:txBody>
      </p:sp>
    </p:spTree>
  </p:cSld>
  <p:clrMapOvr>
    <a:masterClrMapping xmlns:a="http://schemas.openxmlformats.org/drawingml/2006/main"/>
  </p:clrMapOvr>
</p:sld>
</file>