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3d06affd147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4baf8a18f440da"/>
  </p:sldMasterIdLst>
  <p:sldIdLst>
    <p:sldId xmlns:r="http://schemas.openxmlformats.org/officeDocument/2006/relationships" id="256" r:id="R0bf4ef2fc7f74a40"/>
    <p:sldId xmlns:r="http://schemas.openxmlformats.org/officeDocument/2006/relationships" id="257" r:id="Rd063917b29ed49af"/>
    <p:sldId xmlns:r="http://schemas.openxmlformats.org/officeDocument/2006/relationships" id="258" r:id="Ra8d616f1a7c14c01"/>
    <p:sldId xmlns:r="http://schemas.openxmlformats.org/officeDocument/2006/relationships" id="259" r:id="R0e01fa6ce127474a"/>
    <p:sldId xmlns:r="http://schemas.openxmlformats.org/officeDocument/2006/relationships" id="260" r:id="R97247ba2d8e24d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baf8a18f440da" /><Relationship Type="http://schemas.openxmlformats.org/officeDocument/2006/relationships/slide" Target="/ppt/slides/slide1.xml" Id="R0bf4ef2fc7f74a40" /><Relationship Type="http://schemas.openxmlformats.org/officeDocument/2006/relationships/slide" Target="/ppt/slides/slide2.xml" Id="Rd063917b29ed49af" /><Relationship Type="http://schemas.openxmlformats.org/officeDocument/2006/relationships/slide" Target="/ppt/slides/slide3.xml" Id="Ra8d616f1a7c14c01" /><Relationship Type="http://schemas.openxmlformats.org/officeDocument/2006/relationships/slide" Target="/ppt/slides/slide4.xml" Id="R0e01fa6ce127474a" /><Relationship Type="http://schemas.openxmlformats.org/officeDocument/2006/relationships/slide" Target="/ppt/slides/slide5.xml" Id="R97247ba2d8e24d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f9557569a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7c63b709642e8" /><Relationship Type="http://schemas.openxmlformats.org/officeDocument/2006/relationships/theme" Target="/ppt/slideMasters/theme/theme1.xml" Id="R931216e3ebde4d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57c63b709642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5c81eb03c45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fd902fda0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579e29fe5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8550cebe948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b01db760b44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HOOVER CONTAINER SOLUTIONS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HOOVER CONTAINER SOLUTIONS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HOOVER CONTAINER SOLUTIONS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HOOVER CONTAINER SOLUTIONS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HOOVER CONTAINER SOLUTIONS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HOOVER CONTAINER SOLUTIONS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956 427 592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HOOVER CONTAINER SOLUTIONS NORWAY AS</a:t>
            </a:r>
          </a:p>
        </p:txBody>
      </p:sp>
    </p:spTree>
  </p:cSld>
  <p:clrMapOvr>
    <a:masterClrMapping xmlns:a="http://schemas.openxmlformats.org/drawingml/2006/main"/>
  </p:clrMapOvr>
</p:sld>
</file>