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d5a544f7b34d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30957d169444f6"/>
  </p:sldMasterIdLst>
  <p:sldIdLst>
    <p:sldId xmlns:r="http://schemas.openxmlformats.org/officeDocument/2006/relationships" id="256" r:id="Rd25f4903382e4abd"/>
    <p:sldId xmlns:r="http://schemas.openxmlformats.org/officeDocument/2006/relationships" id="257" r:id="Rba6d007042834fa1"/>
    <p:sldId xmlns:r="http://schemas.openxmlformats.org/officeDocument/2006/relationships" id="258" r:id="Rae7e6febbaf24efa"/>
    <p:sldId xmlns:r="http://schemas.openxmlformats.org/officeDocument/2006/relationships" id="259" r:id="Rdbacc90365bc4155"/>
    <p:sldId xmlns:r="http://schemas.openxmlformats.org/officeDocument/2006/relationships" id="260" r:id="Rc106978345e94ce6"/>
    <p:sldId xmlns:r="http://schemas.openxmlformats.org/officeDocument/2006/relationships" id="261" r:id="Ra62b5f033fe240d3"/>
    <p:sldId xmlns:r="http://schemas.openxmlformats.org/officeDocument/2006/relationships" id="262" r:id="Rd8a7ef1cd17949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0957d169444f6" /><Relationship Type="http://schemas.openxmlformats.org/officeDocument/2006/relationships/slide" Target="/ppt/slides/slide1.xml" Id="Rd25f4903382e4abd" /><Relationship Type="http://schemas.openxmlformats.org/officeDocument/2006/relationships/slide" Target="/ppt/slides/slide2.xml" Id="Rba6d007042834fa1" /><Relationship Type="http://schemas.openxmlformats.org/officeDocument/2006/relationships/slide" Target="/ppt/slides/slide3.xml" Id="Rae7e6febbaf24efa" /><Relationship Type="http://schemas.openxmlformats.org/officeDocument/2006/relationships/slide" Target="/ppt/slides/slide4.xml" Id="Rdbacc90365bc4155" /><Relationship Type="http://schemas.openxmlformats.org/officeDocument/2006/relationships/slide" Target="/ppt/slides/slide5.xml" Id="Rc106978345e94ce6" /><Relationship Type="http://schemas.openxmlformats.org/officeDocument/2006/relationships/slide" Target="/ppt/slides/slide6.xml" Id="Ra62b5f033fe240d3" /><Relationship Type="http://schemas.openxmlformats.org/officeDocument/2006/relationships/slide" Target="/ppt/slides/slide7.xml" Id="Rd8a7ef1cd17949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b2845250c845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5f8085c0c4213" /><Relationship Type="http://schemas.openxmlformats.org/officeDocument/2006/relationships/theme" Target="/ppt/slideMasters/theme/theme1.xml" Id="Reac7db64098b48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25f8085c0c42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61b2d42414b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36c8756cf4a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ac66997ef46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290af213c42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f5578a0604b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95253928b42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3fd4ad0254a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ELEKTRO-SPORT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ELEKTRO-SPORT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ELEKTRO-SPORT AS ble etablert [år] og holder til i Lødingen.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ELEKTRO-SPORT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ELEKTRO-SPORT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ELEKTRO-SPORT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−438 361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ELEKTRO-SPORT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JAN EIRIK  –  45,5 %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JAN ROGER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TOMAS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 TOBIAS NYGÅRD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ELEKTRO-SPORT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8410 Lødingen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956 264 065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ELEKTRO-SPORT AS</a:t>
            </a:r>
          </a:p>
        </p:txBody>
      </p:sp>
    </p:spTree>
  </p:cSld>
  <p:clrMapOvr>
    <a:masterClrMapping xmlns:a="http://schemas.openxmlformats.org/drawingml/2006/main"/>
  </p:clrMapOvr>
</p:sld>
</file>