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3602c46d01a441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43b16a5558d439e"/>
  </p:sldMasterIdLst>
  <p:sldIdLst>
    <p:sldId xmlns:r="http://schemas.openxmlformats.org/officeDocument/2006/relationships" id="256" r:id="Rc16b4b84b86c4436"/>
    <p:sldId xmlns:r="http://schemas.openxmlformats.org/officeDocument/2006/relationships" id="257" r:id="R49ffc52cc0954ce2"/>
    <p:sldId xmlns:r="http://schemas.openxmlformats.org/officeDocument/2006/relationships" id="258" r:id="R22a39f00391f40ce"/>
    <p:sldId xmlns:r="http://schemas.openxmlformats.org/officeDocument/2006/relationships" id="259" r:id="Rfd1aadcdf6df4e3a"/>
    <p:sldId xmlns:r="http://schemas.openxmlformats.org/officeDocument/2006/relationships" id="260" r:id="R4180f35d948d469d"/>
    <p:sldId xmlns:r="http://schemas.openxmlformats.org/officeDocument/2006/relationships" id="261" r:id="R4c47cbb80cd04b4b"/>
    <p:sldId xmlns:r="http://schemas.openxmlformats.org/officeDocument/2006/relationships" id="262" r:id="R81994bb5b14a4cf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43b16a5558d439e" /><Relationship Type="http://schemas.openxmlformats.org/officeDocument/2006/relationships/slide" Target="/ppt/slides/slide1.xml" Id="Rc16b4b84b86c4436" /><Relationship Type="http://schemas.openxmlformats.org/officeDocument/2006/relationships/slide" Target="/ppt/slides/slide2.xml" Id="R49ffc52cc0954ce2" /><Relationship Type="http://schemas.openxmlformats.org/officeDocument/2006/relationships/slide" Target="/ppt/slides/slide3.xml" Id="R22a39f00391f40ce" /><Relationship Type="http://schemas.openxmlformats.org/officeDocument/2006/relationships/slide" Target="/ppt/slides/slide4.xml" Id="Rfd1aadcdf6df4e3a" /><Relationship Type="http://schemas.openxmlformats.org/officeDocument/2006/relationships/slide" Target="/ppt/slides/slide5.xml" Id="R4180f35d948d469d" /><Relationship Type="http://schemas.openxmlformats.org/officeDocument/2006/relationships/slide" Target="/ppt/slides/slide6.xml" Id="R4c47cbb80cd04b4b" /><Relationship Type="http://schemas.openxmlformats.org/officeDocument/2006/relationships/slide" Target="/ppt/slides/slide7.xml" Id="R81994bb5b14a4cf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e85db3863b44fd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12ba433b394b29" /><Relationship Type="http://schemas.openxmlformats.org/officeDocument/2006/relationships/theme" Target="/ppt/slideMasters/theme/theme1.xml" Id="R2008846b7efb41b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912ba433b394b2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1e6a30d837476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2786432ec447e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b0e42c67dc4dd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35ce55b1b14b0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2431764fc64e4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192ca30301480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61953faad3437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MODULVEGGER PRODUKSJON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MODULVEGGER PRODUKSJON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MODULVEGGER PRODUKSJON AS ble etablert [år] og holder til i Åmot.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MODULVEGGER PRODUKSJON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MODULVEGGER PRODUKSJON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MODULVEGGER PRODUKSJON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109 325 991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869 018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718 457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17 647 867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53 258 200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MODULVEGGER PRODUKSJON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STARKA AS  –  60,6 %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STARKA AS  –  39,4 %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MODULVEGGER PRODUKSJON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Sporpindveien 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3340 Åmot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32 77 87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modulvegger@modulvegger.no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www.modulvegger.no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956 238 900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MODULVEGGER PRODUKSJON AS</a:t>
            </a:r>
          </a:p>
        </p:txBody>
      </p:sp>
    </p:spTree>
  </p:cSld>
  <p:clrMapOvr>
    <a:masterClrMapping xmlns:a="http://schemas.openxmlformats.org/drawingml/2006/main"/>
  </p:clrMapOvr>
</p:sld>
</file>