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e5513954b4b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750480f8d4ede"/>
  </p:sldMasterIdLst>
  <p:sldIdLst>
    <p:sldId xmlns:r="http://schemas.openxmlformats.org/officeDocument/2006/relationships" id="256" r:id="Rde9eb5852e01442a"/>
    <p:sldId xmlns:r="http://schemas.openxmlformats.org/officeDocument/2006/relationships" id="257" r:id="Rc0300f371bf948ba"/>
    <p:sldId xmlns:r="http://schemas.openxmlformats.org/officeDocument/2006/relationships" id="258" r:id="R015701e971a34e0e"/>
    <p:sldId xmlns:r="http://schemas.openxmlformats.org/officeDocument/2006/relationships" id="259" r:id="Rd6589e8e15024d6c"/>
    <p:sldId xmlns:r="http://schemas.openxmlformats.org/officeDocument/2006/relationships" id="260" r:id="Rb5e0eb0dc68c4a6d"/>
    <p:sldId xmlns:r="http://schemas.openxmlformats.org/officeDocument/2006/relationships" id="261" r:id="Rfadd7f6294f348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750480f8d4ede" /><Relationship Type="http://schemas.openxmlformats.org/officeDocument/2006/relationships/slide" Target="/ppt/slides/slide1.xml" Id="Rde9eb5852e01442a" /><Relationship Type="http://schemas.openxmlformats.org/officeDocument/2006/relationships/slide" Target="/ppt/slides/slide2.xml" Id="Rc0300f371bf948ba" /><Relationship Type="http://schemas.openxmlformats.org/officeDocument/2006/relationships/slide" Target="/ppt/slides/slide3.xml" Id="R015701e971a34e0e" /><Relationship Type="http://schemas.openxmlformats.org/officeDocument/2006/relationships/slide" Target="/ppt/slides/slide4.xml" Id="Rd6589e8e15024d6c" /><Relationship Type="http://schemas.openxmlformats.org/officeDocument/2006/relationships/slide" Target="/ppt/slides/slide5.xml" Id="Rb5e0eb0dc68c4a6d" /><Relationship Type="http://schemas.openxmlformats.org/officeDocument/2006/relationships/slide" Target="/ppt/slides/slide6.xml" Id="Rfadd7f6294f348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2110649a5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098324915436b" /><Relationship Type="http://schemas.openxmlformats.org/officeDocument/2006/relationships/theme" Target="/ppt/slideMasters/theme/theme1.xml" Id="R8c83e008afb34d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098324915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1035acb5d41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b8ce45c50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d7121a429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bce55fdb8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7b88b5fbd48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b67672ade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STUDENTSAMSKIPNADEN I INNLANDET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STUDENTSAMSKIPNADEN I INNLANDET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223 612 000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33 207 000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24 426 000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201 691 000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976 988 000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Vormstuguvegen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28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956 204 860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INNLANDET</a:t>
            </a:r>
          </a:p>
        </p:txBody>
      </p:sp>
    </p:spTree>
  </p:cSld>
  <p:clrMapOvr>
    <a:masterClrMapping xmlns:a="http://schemas.openxmlformats.org/drawingml/2006/main"/>
  </p:clrMapOvr>
</p:sld>
</file>