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dc53f72a3c4e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d0ec83bd834c4f"/>
  </p:sldMasterIdLst>
  <p:sldIdLst>
    <p:sldId xmlns:r="http://schemas.openxmlformats.org/officeDocument/2006/relationships" id="256" r:id="Rba807feb6c1445ee"/>
    <p:sldId xmlns:r="http://schemas.openxmlformats.org/officeDocument/2006/relationships" id="257" r:id="R31642b867f8e4d22"/>
    <p:sldId xmlns:r="http://schemas.openxmlformats.org/officeDocument/2006/relationships" id="258" r:id="R4cd11a8325f24027"/>
    <p:sldId xmlns:r="http://schemas.openxmlformats.org/officeDocument/2006/relationships" id="259" r:id="Rfc1625cc30fe47d0"/>
    <p:sldId xmlns:r="http://schemas.openxmlformats.org/officeDocument/2006/relationships" id="260" r:id="R8c5f774951af4ffa"/>
    <p:sldId xmlns:r="http://schemas.openxmlformats.org/officeDocument/2006/relationships" id="261" r:id="R8c1fbfbcdc424860"/>
    <p:sldId xmlns:r="http://schemas.openxmlformats.org/officeDocument/2006/relationships" id="262" r:id="Ra9de5aa64c794c7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d0ec83bd834c4f" /><Relationship Type="http://schemas.openxmlformats.org/officeDocument/2006/relationships/slide" Target="/ppt/slides/slide1.xml" Id="Rba807feb6c1445ee" /><Relationship Type="http://schemas.openxmlformats.org/officeDocument/2006/relationships/slide" Target="/ppt/slides/slide2.xml" Id="R31642b867f8e4d22" /><Relationship Type="http://schemas.openxmlformats.org/officeDocument/2006/relationships/slide" Target="/ppt/slides/slide3.xml" Id="R4cd11a8325f24027" /><Relationship Type="http://schemas.openxmlformats.org/officeDocument/2006/relationships/slide" Target="/ppt/slides/slide4.xml" Id="Rfc1625cc30fe47d0" /><Relationship Type="http://schemas.openxmlformats.org/officeDocument/2006/relationships/slide" Target="/ppt/slides/slide5.xml" Id="R8c5f774951af4ffa" /><Relationship Type="http://schemas.openxmlformats.org/officeDocument/2006/relationships/slide" Target="/ppt/slides/slide6.xml" Id="R8c1fbfbcdc424860" /><Relationship Type="http://schemas.openxmlformats.org/officeDocument/2006/relationships/slide" Target="/ppt/slides/slide7.xml" Id="Ra9de5aa64c794c7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ab4e50396d4af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94539517bf4dd3" /><Relationship Type="http://schemas.openxmlformats.org/officeDocument/2006/relationships/theme" Target="/ppt/slideMasters/theme/theme1.xml" Id="R2cf6ff48afeb47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d94539517bf4d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848f63c706455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3e5806922c4e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c1e80000be404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9d274b465645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13153ef7be43c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d4b9221904416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486d3aa1304f5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SEMANTIX TRANSLATIONS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SEMANTIX TRANSLATIONS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SEMANTIX TRANSLATIONS NORWAY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SEMANTIX TRANSLATIONS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SEMANTIX TRANSLATIONS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SEMANTIX TRANSLATIONS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54 186 945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7 331 302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5 722 921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40 826 389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63 388 669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SEMANTIX TRANSLATIONS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TRANSPERFECT TRANSLATIONS AB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SEMANTIX TRANSLATIONS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Tollbugata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03214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info@semantix.no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www.semantix.no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956 153 557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SEMANTIX TRANSLATIONS NORWAY AS</a:t>
            </a:r>
          </a:p>
        </p:txBody>
      </p:sp>
    </p:spTree>
  </p:cSld>
  <p:clrMapOvr>
    <a:masterClrMapping xmlns:a="http://schemas.openxmlformats.org/drawingml/2006/main"/>
  </p:clrMapOvr>
</p:sld>
</file>