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c50c8752878403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da2e0bfacae443b"/>
  </p:sldMasterIdLst>
  <p:sldIdLst>
    <p:sldId xmlns:r="http://schemas.openxmlformats.org/officeDocument/2006/relationships" id="256" r:id="Rd0757ea5698d4452"/>
    <p:sldId xmlns:r="http://schemas.openxmlformats.org/officeDocument/2006/relationships" id="257" r:id="Rb3fb502421274148"/>
    <p:sldId xmlns:r="http://schemas.openxmlformats.org/officeDocument/2006/relationships" id="258" r:id="Rc23b635e876640b0"/>
    <p:sldId xmlns:r="http://schemas.openxmlformats.org/officeDocument/2006/relationships" id="259" r:id="R1011b9d96a374757"/>
    <p:sldId xmlns:r="http://schemas.openxmlformats.org/officeDocument/2006/relationships" id="260" r:id="R0e3420530a5c41ec"/>
    <p:sldId xmlns:r="http://schemas.openxmlformats.org/officeDocument/2006/relationships" id="261" r:id="R580a42b244734bf5"/>
    <p:sldId xmlns:r="http://schemas.openxmlformats.org/officeDocument/2006/relationships" id="262" r:id="R41f69c650eb245b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a2e0bfacae443b" /><Relationship Type="http://schemas.openxmlformats.org/officeDocument/2006/relationships/slide" Target="/ppt/slides/slide1.xml" Id="Rd0757ea5698d4452" /><Relationship Type="http://schemas.openxmlformats.org/officeDocument/2006/relationships/slide" Target="/ppt/slides/slide2.xml" Id="Rb3fb502421274148" /><Relationship Type="http://schemas.openxmlformats.org/officeDocument/2006/relationships/slide" Target="/ppt/slides/slide3.xml" Id="Rc23b635e876640b0" /><Relationship Type="http://schemas.openxmlformats.org/officeDocument/2006/relationships/slide" Target="/ppt/slides/slide4.xml" Id="R1011b9d96a374757" /><Relationship Type="http://schemas.openxmlformats.org/officeDocument/2006/relationships/slide" Target="/ppt/slides/slide5.xml" Id="R0e3420530a5c41ec" /><Relationship Type="http://schemas.openxmlformats.org/officeDocument/2006/relationships/slide" Target="/ppt/slides/slide6.xml" Id="R580a42b244734bf5" /><Relationship Type="http://schemas.openxmlformats.org/officeDocument/2006/relationships/slide" Target="/ppt/slides/slide7.xml" Id="R41f69c650eb245b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653229712f444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938401f6ff4993" /><Relationship Type="http://schemas.openxmlformats.org/officeDocument/2006/relationships/theme" Target="/ppt/slideMasters/theme/theme1.xml" Id="Rcc3c17efd860405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1938401f6ff499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c40a3062b45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40740df33340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29caaa1f4540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ef6af723dd43f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e2bc35c7cf4c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4e9aef219414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835f73a37a4ee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GOLFREISER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GOLFREISER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GOLFREISER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GOLFREISER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GOLFREISER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GOLFREISER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327 605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25 048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−65 198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267 648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1 224 952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GOLFREISER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TOM KRISTENSEN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GOLFREISER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tom@exclusivefairways.no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956 149 622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GOLFREISER AS</a:t>
            </a:r>
          </a:p>
        </p:txBody>
      </p:sp>
    </p:spTree>
  </p:cSld>
  <p:clrMapOvr>
    <a:masterClrMapping xmlns:a="http://schemas.openxmlformats.org/drawingml/2006/main"/>
  </p:clrMapOvr>
</p:sld>
</file>