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c50fc76580d47f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ede27d0e9de4d68"/>
  </p:sldMasterIdLst>
  <p:sldIdLst>
    <p:sldId xmlns:r="http://schemas.openxmlformats.org/officeDocument/2006/relationships" id="256" r:id="R3b32dac585c34195"/>
    <p:sldId xmlns:r="http://schemas.openxmlformats.org/officeDocument/2006/relationships" id="257" r:id="R1fc65ffc5e3c4785"/>
    <p:sldId xmlns:r="http://schemas.openxmlformats.org/officeDocument/2006/relationships" id="258" r:id="Ra6d6e6b1225741df"/>
    <p:sldId xmlns:r="http://schemas.openxmlformats.org/officeDocument/2006/relationships" id="259" r:id="R10917808b43f406f"/>
    <p:sldId xmlns:r="http://schemas.openxmlformats.org/officeDocument/2006/relationships" id="260" r:id="R3bac0e7867534b8e"/>
    <p:sldId xmlns:r="http://schemas.openxmlformats.org/officeDocument/2006/relationships" id="261" r:id="R2ba73abfb73a415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ede27d0e9de4d68" /><Relationship Type="http://schemas.openxmlformats.org/officeDocument/2006/relationships/slide" Target="/ppt/slides/slide1.xml" Id="R3b32dac585c34195" /><Relationship Type="http://schemas.openxmlformats.org/officeDocument/2006/relationships/slide" Target="/ppt/slides/slide2.xml" Id="R1fc65ffc5e3c4785" /><Relationship Type="http://schemas.openxmlformats.org/officeDocument/2006/relationships/slide" Target="/ppt/slides/slide3.xml" Id="Ra6d6e6b1225741df" /><Relationship Type="http://schemas.openxmlformats.org/officeDocument/2006/relationships/slide" Target="/ppt/slides/slide4.xml" Id="R10917808b43f406f" /><Relationship Type="http://schemas.openxmlformats.org/officeDocument/2006/relationships/slide" Target="/ppt/slides/slide5.xml" Id="R3bac0e7867534b8e" /><Relationship Type="http://schemas.openxmlformats.org/officeDocument/2006/relationships/slide" Target="/ppt/slides/slide6.xml" Id="R2ba73abfb73a415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363bfd691c54fd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211ed6da0b45c0" /><Relationship Type="http://schemas.openxmlformats.org/officeDocument/2006/relationships/theme" Target="/ppt/slideMasters/theme/theme1.xml" Id="R20e26e6a88164ca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d211ed6da0b45c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d411e1deea4d9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725392cfe24f2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f7c0cf8f31488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cfa30faa0f43e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d3d7b4d4de436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5da8914293415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ENRAS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ENRAS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ENRAS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ENRAS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ENRAS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ENRAS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2021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137 800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34 374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26 812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479 615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487 177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ENRAS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956 144 019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ENRAS AS</a:t>
            </a:r>
          </a:p>
        </p:txBody>
      </p:sp>
    </p:spTree>
  </p:cSld>
  <p:clrMapOvr>
    <a:masterClrMapping xmlns:a="http://schemas.openxmlformats.org/drawingml/2006/main"/>
  </p:clrMapOvr>
</p:sld>
</file>