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415e91e8dc4e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f73a572f464d21"/>
  </p:sldMasterIdLst>
  <p:sldIdLst>
    <p:sldId xmlns:r="http://schemas.openxmlformats.org/officeDocument/2006/relationships" id="256" r:id="Ra532c892a7b147d0"/>
    <p:sldId xmlns:r="http://schemas.openxmlformats.org/officeDocument/2006/relationships" id="257" r:id="R725c43cd8eab4a03"/>
    <p:sldId xmlns:r="http://schemas.openxmlformats.org/officeDocument/2006/relationships" id="258" r:id="R5a8e9dbdbfd8472b"/>
    <p:sldId xmlns:r="http://schemas.openxmlformats.org/officeDocument/2006/relationships" id="259" r:id="R8d4c386cfdbb422f"/>
    <p:sldId xmlns:r="http://schemas.openxmlformats.org/officeDocument/2006/relationships" id="260" r:id="R9e9257833506428f"/>
    <p:sldId xmlns:r="http://schemas.openxmlformats.org/officeDocument/2006/relationships" id="261" r:id="Rb49ad6b19b8b405d"/>
    <p:sldId xmlns:r="http://schemas.openxmlformats.org/officeDocument/2006/relationships" id="262" r:id="Rcb579eabe7a849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f73a572f464d21" /><Relationship Type="http://schemas.openxmlformats.org/officeDocument/2006/relationships/slide" Target="/ppt/slides/slide1.xml" Id="Ra532c892a7b147d0" /><Relationship Type="http://schemas.openxmlformats.org/officeDocument/2006/relationships/slide" Target="/ppt/slides/slide2.xml" Id="R725c43cd8eab4a03" /><Relationship Type="http://schemas.openxmlformats.org/officeDocument/2006/relationships/slide" Target="/ppt/slides/slide3.xml" Id="R5a8e9dbdbfd8472b" /><Relationship Type="http://schemas.openxmlformats.org/officeDocument/2006/relationships/slide" Target="/ppt/slides/slide4.xml" Id="R8d4c386cfdbb422f" /><Relationship Type="http://schemas.openxmlformats.org/officeDocument/2006/relationships/slide" Target="/ppt/slides/slide5.xml" Id="R9e9257833506428f" /><Relationship Type="http://schemas.openxmlformats.org/officeDocument/2006/relationships/slide" Target="/ppt/slides/slide6.xml" Id="Rb49ad6b19b8b405d" /><Relationship Type="http://schemas.openxmlformats.org/officeDocument/2006/relationships/slide" Target="/ppt/slides/slide7.xml" Id="Rcb579eabe7a849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35ba2e96c847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994366978e4777" /><Relationship Type="http://schemas.openxmlformats.org/officeDocument/2006/relationships/theme" Target="/ppt/slideMasters/theme/theme1.xml" Id="R6c75cfd2e56041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994366978e47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0df32ebcca46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3159de1a6546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52aaeb4bbb42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2ad171c87740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760245e2ed4b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54088e89d04d4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e1387841184a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BLIKKHUSET HALLINGDAL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BLIKKHUSET HALLINGDAL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BLIKKHUSET HALLINGDAL AS ble etablert [år] og holder til i Gol.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BLIKKHUSET HALLINGDAL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BLIKKHUSET HALLINGDAL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BLIKKHUSET HALLINGDAL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27 556 371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4 664 071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4 134 057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12 341 709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20 532 234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BLIKKHUSET HALLINGDAL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LUNDE ELDSTAD  –  35,3 %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HELGE OPHEIM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ERIKSEN  –  14,7 %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TOVE ØDEGÅRD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WOJCIECH PRZEMYSLAW ZAWADZKI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BLIKKHUSET HALLINGDAL AS  –  5,3 %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BLIKKHUSET HALLINGDAL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Sentrumsvegen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3550 Gol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07 58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post@hallingblikk.no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956 136 385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BLIKKHUSET HALLINGDAL AS</a:t>
            </a:r>
          </a:p>
        </p:txBody>
      </p:sp>
    </p:spTree>
  </p:cSld>
  <p:clrMapOvr>
    <a:masterClrMapping xmlns:a="http://schemas.openxmlformats.org/drawingml/2006/main"/>
  </p:clrMapOvr>
</p:sld>
</file>