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6d911bd9b44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26390357b64f33"/>
  </p:sldMasterIdLst>
  <p:sldIdLst>
    <p:sldId xmlns:r="http://schemas.openxmlformats.org/officeDocument/2006/relationships" id="256" r:id="Rc19d5d5a04e34a84"/>
    <p:sldId xmlns:r="http://schemas.openxmlformats.org/officeDocument/2006/relationships" id="257" r:id="Rb22e9aba9ed84c5f"/>
    <p:sldId xmlns:r="http://schemas.openxmlformats.org/officeDocument/2006/relationships" id="258" r:id="Rf661abe582f04203"/>
    <p:sldId xmlns:r="http://schemas.openxmlformats.org/officeDocument/2006/relationships" id="259" r:id="Rde2f598f31234570"/>
    <p:sldId xmlns:r="http://schemas.openxmlformats.org/officeDocument/2006/relationships" id="260" r:id="Rb6d33021b3a9447b"/>
    <p:sldId xmlns:r="http://schemas.openxmlformats.org/officeDocument/2006/relationships" id="261" r:id="R44115c0511ba4202"/>
    <p:sldId xmlns:r="http://schemas.openxmlformats.org/officeDocument/2006/relationships" id="262" r:id="R942bc4acd0214c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26390357b64f33" /><Relationship Type="http://schemas.openxmlformats.org/officeDocument/2006/relationships/slide" Target="/ppt/slides/slide1.xml" Id="Rc19d5d5a04e34a84" /><Relationship Type="http://schemas.openxmlformats.org/officeDocument/2006/relationships/slide" Target="/ppt/slides/slide2.xml" Id="Rb22e9aba9ed84c5f" /><Relationship Type="http://schemas.openxmlformats.org/officeDocument/2006/relationships/slide" Target="/ppt/slides/slide3.xml" Id="Rf661abe582f04203" /><Relationship Type="http://schemas.openxmlformats.org/officeDocument/2006/relationships/slide" Target="/ppt/slides/slide4.xml" Id="Rde2f598f31234570" /><Relationship Type="http://schemas.openxmlformats.org/officeDocument/2006/relationships/slide" Target="/ppt/slides/slide5.xml" Id="Rb6d33021b3a9447b" /><Relationship Type="http://schemas.openxmlformats.org/officeDocument/2006/relationships/slide" Target="/ppt/slides/slide6.xml" Id="R44115c0511ba4202" /><Relationship Type="http://schemas.openxmlformats.org/officeDocument/2006/relationships/slide" Target="/ppt/slides/slide7.xml" Id="R942bc4acd0214c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b70cedcfa4c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075a31941486d" /><Relationship Type="http://schemas.openxmlformats.org/officeDocument/2006/relationships/theme" Target="/ppt/slideMasters/theme/theme1.xml" Id="R35a5d5cf488445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6075a3194148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bab17ccb442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88f3ed3e947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e5566261a4e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77ddc068943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1d28d958f40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67c028c1c49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bedd4e00c4c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FRISØRER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FRISØRER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6 640 301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FRISØRKOLLEKTIVET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 og Eva Galleriet, Torgallmenningen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maleni@online.no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956 118 786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FRISØRER AS</a:t>
            </a:r>
          </a:p>
        </p:txBody>
      </p:sp>
    </p:spTree>
  </p:cSld>
  <p:clrMapOvr>
    <a:masterClrMapping xmlns:a="http://schemas.openxmlformats.org/drawingml/2006/main"/>
  </p:clrMapOvr>
</p:sld>
</file>