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a31851922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a2afe98d5411f"/>
  </p:sldMasterIdLst>
  <p:sldIdLst>
    <p:sldId xmlns:r="http://schemas.openxmlformats.org/officeDocument/2006/relationships" id="256" r:id="R006bcd00b5ee4a22"/>
    <p:sldId xmlns:r="http://schemas.openxmlformats.org/officeDocument/2006/relationships" id="257" r:id="Rbb07e0316b1d415c"/>
    <p:sldId xmlns:r="http://schemas.openxmlformats.org/officeDocument/2006/relationships" id="258" r:id="R6cec1df799754b45"/>
    <p:sldId xmlns:r="http://schemas.openxmlformats.org/officeDocument/2006/relationships" id="259" r:id="R7dee0ae7e600463a"/>
    <p:sldId xmlns:r="http://schemas.openxmlformats.org/officeDocument/2006/relationships" id="260" r:id="R9774f300170349ce"/>
    <p:sldId xmlns:r="http://schemas.openxmlformats.org/officeDocument/2006/relationships" id="261" r:id="R29f0e4c6773f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a2afe98d5411f" /><Relationship Type="http://schemas.openxmlformats.org/officeDocument/2006/relationships/slide" Target="/ppt/slides/slide1.xml" Id="R006bcd00b5ee4a22" /><Relationship Type="http://schemas.openxmlformats.org/officeDocument/2006/relationships/slide" Target="/ppt/slides/slide2.xml" Id="Rbb07e0316b1d415c" /><Relationship Type="http://schemas.openxmlformats.org/officeDocument/2006/relationships/slide" Target="/ppt/slides/slide3.xml" Id="R6cec1df799754b45" /><Relationship Type="http://schemas.openxmlformats.org/officeDocument/2006/relationships/slide" Target="/ppt/slides/slide4.xml" Id="R7dee0ae7e600463a" /><Relationship Type="http://schemas.openxmlformats.org/officeDocument/2006/relationships/slide" Target="/ppt/slides/slide5.xml" Id="R9774f300170349ce" /><Relationship Type="http://schemas.openxmlformats.org/officeDocument/2006/relationships/slide" Target="/ppt/slides/slide6.xml" Id="R29f0e4c6773f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4181d1aec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6da4bc0c24606" /><Relationship Type="http://schemas.openxmlformats.org/officeDocument/2006/relationships/theme" Target="/ppt/slideMasters/theme/theme1.xml" Id="Ree01a6f8af4e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6da4bc0c2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a134ee3c2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47fe88f81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0028da562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ab8a02cbb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8320851bc44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0cc26c3c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ANS FRANTZ HEGG GARTNERI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 FRANTZ HEGG GARTNERI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5 863 807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Heggalleen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846169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post@hegg.bio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955 804 309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ANS FRANTZ HEGG GARTNERI</a:t>
            </a:r>
          </a:p>
        </p:txBody>
      </p:sp>
    </p:spTree>
  </p:cSld>
  <p:clrMapOvr>
    <a:masterClrMapping xmlns:a="http://schemas.openxmlformats.org/drawingml/2006/main"/>
  </p:clrMapOvr>
</p:sld>
</file>