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5fcd91d7b44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15679f1165449f"/>
  </p:sldMasterIdLst>
  <p:sldIdLst>
    <p:sldId xmlns:r="http://schemas.openxmlformats.org/officeDocument/2006/relationships" id="256" r:id="R912d08bf29784e53"/>
    <p:sldId xmlns:r="http://schemas.openxmlformats.org/officeDocument/2006/relationships" id="257" r:id="R1b0d725477b449ef"/>
    <p:sldId xmlns:r="http://schemas.openxmlformats.org/officeDocument/2006/relationships" id="258" r:id="R6fe5410353644a8b"/>
    <p:sldId xmlns:r="http://schemas.openxmlformats.org/officeDocument/2006/relationships" id="259" r:id="Rc3ba4988e4c24f11"/>
    <p:sldId xmlns:r="http://schemas.openxmlformats.org/officeDocument/2006/relationships" id="260" r:id="R474ff972a2544a10"/>
    <p:sldId xmlns:r="http://schemas.openxmlformats.org/officeDocument/2006/relationships" id="261" r:id="R2a82cee163f0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5679f1165449f" /><Relationship Type="http://schemas.openxmlformats.org/officeDocument/2006/relationships/slide" Target="/ppt/slides/slide1.xml" Id="R912d08bf29784e53" /><Relationship Type="http://schemas.openxmlformats.org/officeDocument/2006/relationships/slide" Target="/ppt/slides/slide2.xml" Id="R1b0d725477b449ef" /><Relationship Type="http://schemas.openxmlformats.org/officeDocument/2006/relationships/slide" Target="/ppt/slides/slide3.xml" Id="R6fe5410353644a8b" /><Relationship Type="http://schemas.openxmlformats.org/officeDocument/2006/relationships/slide" Target="/ppt/slides/slide4.xml" Id="Rc3ba4988e4c24f11" /><Relationship Type="http://schemas.openxmlformats.org/officeDocument/2006/relationships/slide" Target="/ppt/slides/slide5.xml" Id="R474ff972a2544a10" /><Relationship Type="http://schemas.openxmlformats.org/officeDocument/2006/relationships/slide" Target="/ppt/slides/slide6.xml" Id="R2a82cee163f0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0185c185e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297edbeee42f4" /><Relationship Type="http://schemas.openxmlformats.org/officeDocument/2006/relationships/theme" Target="/ppt/slideMasters/theme/theme1.xml" Id="R9e782b50187c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297edbeee42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6e5b23180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61fe7e89648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6feda1aa544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5247bfc9d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54602875542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11e23fe2c4b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2TAL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INNOPRO AS  –  67,3 %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OG THOMASSEN HOLDING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RIVARBUKT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44 05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post@2-tal.no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955 497 643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2TAL AS</a:t>
            </a:r>
          </a:p>
        </p:txBody>
      </p:sp>
    </p:spTree>
  </p:cSld>
  <p:clrMapOvr>
    <a:masterClrMapping xmlns:a="http://schemas.openxmlformats.org/drawingml/2006/main"/>
  </p:clrMapOvr>
</p:sld>
</file>