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b98b5f18484a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d6927e40e342c8"/>
  </p:sldMasterIdLst>
  <p:sldIdLst>
    <p:sldId xmlns:r="http://schemas.openxmlformats.org/officeDocument/2006/relationships" id="256" r:id="Rff5a8aed05b549f4"/>
    <p:sldId xmlns:r="http://schemas.openxmlformats.org/officeDocument/2006/relationships" id="257" r:id="R081427e7844541e9"/>
    <p:sldId xmlns:r="http://schemas.openxmlformats.org/officeDocument/2006/relationships" id="258" r:id="Rd410b10bb0514e8d"/>
    <p:sldId xmlns:r="http://schemas.openxmlformats.org/officeDocument/2006/relationships" id="259" r:id="Rc2f21c7fba0040c3"/>
    <p:sldId xmlns:r="http://schemas.openxmlformats.org/officeDocument/2006/relationships" id="260" r:id="R07ec21e400f24e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d6927e40e342c8" /><Relationship Type="http://schemas.openxmlformats.org/officeDocument/2006/relationships/slide" Target="/ppt/slides/slide1.xml" Id="Rff5a8aed05b549f4" /><Relationship Type="http://schemas.openxmlformats.org/officeDocument/2006/relationships/slide" Target="/ppt/slides/slide2.xml" Id="R081427e7844541e9" /><Relationship Type="http://schemas.openxmlformats.org/officeDocument/2006/relationships/slide" Target="/ppt/slides/slide3.xml" Id="Rd410b10bb0514e8d" /><Relationship Type="http://schemas.openxmlformats.org/officeDocument/2006/relationships/slide" Target="/ppt/slides/slide4.xml" Id="Rc2f21c7fba0040c3" /><Relationship Type="http://schemas.openxmlformats.org/officeDocument/2006/relationships/slide" Target="/ppt/slides/slide5.xml" Id="R07ec21e400f24e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8c43e8cea544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73f9d1c3d4ea1" /><Relationship Type="http://schemas.openxmlformats.org/officeDocument/2006/relationships/theme" Target="/ppt/slideMasters/theme/theme1.xml" Id="Rcfe1352c16c247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673f9d1c3d4e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7f7efb1e34f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a12abe3a84f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e73567b2c43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ca5e6b85f40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eb9e0c8f74e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NATURSTEIN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NATURSTEIN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NATURSTEIN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NATURSTEIN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NATURSTEIN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NATURSTEIN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955 454 154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NATURSTEIN AS</a:t>
            </a:r>
          </a:p>
        </p:txBody>
      </p:sp>
    </p:spTree>
  </p:cSld>
  <p:clrMapOvr>
    <a:masterClrMapping xmlns:a="http://schemas.openxmlformats.org/drawingml/2006/main"/>
  </p:clrMapOvr>
</p:sld>
</file>