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7b14b0d9a40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cad93fcf114f52"/>
  </p:sldMasterIdLst>
  <p:sldIdLst>
    <p:sldId xmlns:r="http://schemas.openxmlformats.org/officeDocument/2006/relationships" id="256" r:id="Rca3783da437746da"/>
    <p:sldId xmlns:r="http://schemas.openxmlformats.org/officeDocument/2006/relationships" id="257" r:id="R9e8177ec0f774d75"/>
    <p:sldId xmlns:r="http://schemas.openxmlformats.org/officeDocument/2006/relationships" id="258" r:id="R1a839fb5970049f6"/>
    <p:sldId xmlns:r="http://schemas.openxmlformats.org/officeDocument/2006/relationships" id="259" r:id="Reb2d04e252d24781"/>
    <p:sldId xmlns:r="http://schemas.openxmlformats.org/officeDocument/2006/relationships" id="260" r:id="Rf440d2e3909d4530"/>
    <p:sldId xmlns:r="http://schemas.openxmlformats.org/officeDocument/2006/relationships" id="261" r:id="R40ee5ffafb7342bf"/>
    <p:sldId xmlns:r="http://schemas.openxmlformats.org/officeDocument/2006/relationships" id="262" r:id="R5ab1d265e86945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ad93fcf114f52" /><Relationship Type="http://schemas.openxmlformats.org/officeDocument/2006/relationships/slide" Target="/ppt/slides/slide1.xml" Id="Rca3783da437746da" /><Relationship Type="http://schemas.openxmlformats.org/officeDocument/2006/relationships/slide" Target="/ppt/slides/slide2.xml" Id="R9e8177ec0f774d75" /><Relationship Type="http://schemas.openxmlformats.org/officeDocument/2006/relationships/slide" Target="/ppt/slides/slide3.xml" Id="R1a839fb5970049f6" /><Relationship Type="http://schemas.openxmlformats.org/officeDocument/2006/relationships/slide" Target="/ppt/slides/slide4.xml" Id="Reb2d04e252d24781" /><Relationship Type="http://schemas.openxmlformats.org/officeDocument/2006/relationships/slide" Target="/ppt/slides/slide5.xml" Id="Rf440d2e3909d4530" /><Relationship Type="http://schemas.openxmlformats.org/officeDocument/2006/relationships/slide" Target="/ppt/slides/slide6.xml" Id="R40ee5ffafb7342bf" /><Relationship Type="http://schemas.openxmlformats.org/officeDocument/2006/relationships/slide" Target="/ppt/slides/slide7.xml" Id="R5ab1d265e86945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bc3f4d9634b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7f5de482a4cad" /><Relationship Type="http://schemas.openxmlformats.org/officeDocument/2006/relationships/theme" Target="/ppt/slideMasters/theme/theme1.xml" Id="R1322678500aa4d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97f5de482a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93c3e47494f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c3a8924f04d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77c16e169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111267c9743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e5ccf73dd43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31da484f045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9056b6db741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 MADSEN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MADSEN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MADSEN EIENDOM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MADSEN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MADSEN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MADSEN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3 061 467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MADSEN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TROND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MADSEN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Kleivane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955 356 993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MADSEN EIENDOM AS</a:t>
            </a:r>
          </a:p>
        </p:txBody>
      </p:sp>
    </p:spTree>
  </p:cSld>
  <p:clrMapOvr>
    <a:masterClrMapping xmlns:a="http://schemas.openxmlformats.org/drawingml/2006/main"/>
  </p:clrMapOvr>
</p:sld>
</file>