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2ad26b637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cb68bf8f74654"/>
  </p:sldMasterIdLst>
  <p:sldIdLst>
    <p:sldId xmlns:r="http://schemas.openxmlformats.org/officeDocument/2006/relationships" id="256" r:id="Reea6148a4a2d40a3"/>
    <p:sldId xmlns:r="http://schemas.openxmlformats.org/officeDocument/2006/relationships" id="257" r:id="Rbccac8d40256461d"/>
    <p:sldId xmlns:r="http://schemas.openxmlformats.org/officeDocument/2006/relationships" id="258" r:id="Re1e93d4a5ae74637"/>
    <p:sldId xmlns:r="http://schemas.openxmlformats.org/officeDocument/2006/relationships" id="259" r:id="Rb44b34e95f0a41a7"/>
    <p:sldId xmlns:r="http://schemas.openxmlformats.org/officeDocument/2006/relationships" id="260" r:id="R9d7aacc6bc9b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cb68bf8f74654" /><Relationship Type="http://schemas.openxmlformats.org/officeDocument/2006/relationships/slide" Target="/ppt/slides/slide1.xml" Id="Reea6148a4a2d40a3" /><Relationship Type="http://schemas.openxmlformats.org/officeDocument/2006/relationships/slide" Target="/ppt/slides/slide2.xml" Id="Rbccac8d40256461d" /><Relationship Type="http://schemas.openxmlformats.org/officeDocument/2006/relationships/slide" Target="/ppt/slides/slide3.xml" Id="Re1e93d4a5ae74637" /><Relationship Type="http://schemas.openxmlformats.org/officeDocument/2006/relationships/slide" Target="/ppt/slides/slide4.xml" Id="Rb44b34e95f0a41a7" /><Relationship Type="http://schemas.openxmlformats.org/officeDocument/2006/relationships/slide" Target="/ppt/slides/slide5.xml" Id="R9d7aacc6bc9b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4cd088371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f26a9cdc64f80" /><Relationship Type="http://schemas.openxmlformats.org/officeDocument/2006/relationships/theme" Target="/ppt/slideMasters/theme/theme1.xml" Id="Rdb9a49f1dafb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f26a9cdc64f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949f5ef24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497eefea4c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aa803def2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ca53af1b243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5c09e318d47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 KRISTIANSEN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KRISTIANSEN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KRISTIANSEN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Klommesteinveien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04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955 216 849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 KRISTIANSEN</a:t>
            </a:r>
          </a:p>
        </p:txBody>
      </p:sp>
    </p:spTree>
  </p:cSld>
  <p:clrMapOvr>
    <a:masterClrMapping xmlns:a="http://schemas.openxmlformats.org/drawingml/2006/main"/>
  </p:clrMapOvr>
</p:sld>
</file>