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028d0415994e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576d032050447b"/>
  </p:sldMasterIdLst>
  <p:sldIdLst>
    <p:sldId xmlns:r="http://schemas.openxmlformats.org/officeDocument/2006/relationships" id="256" r:id="R89e9140fd93248c5"/>
    <p:sldId xmlns:r="http://schemas.openxmlformats.org/officeDocument/2006/relationships" id="257" r:id="R95115909273449f3"/>
    <p:sldId xmlns:r="http://schemas.openxmlformats.org/officeDocument/2006/relationships" id="258" r:id="R35813a83644249cf"/>
    <p:sldId xmlns:r="http://schemas.openxmlformats.org/officeDocument/2006/relationships" id="259" r:id="R98756b56f72f4800"/>
    <p:sldId xmlns:r="http://schemas.openxmlformats.org/officeDocument/2006/relationships" id="260" r:id="Rbe4b02bd72a94b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576d032050447b" /><Relationship Type="http://schemas.openxmlformats.org/officeDocument/2006/relationships/slide" Target="/ppt/slides/slide1.xml" Id="R89e9140fd93248c5" /><Relationship Type="http://schemas.openxmlformats.org/officeDocument/2006/relationships/slide" Target="/ppt/slides/slide2.xml" Id="R95115909273449f3" /><Relationship Type="http://schemas.openxmlformats.org/officeDocument/2006/relationships/slide" Target="/ppt/slides/slide3.xml" Id="R35813a83644249cf" /><Relationship Type="http://schemas.openxmlformats.org/officeDocument/2006/relationships/slide" Target="/ppt/slides/slide4.xml" Id="R98756b56f72f4800" /><Relationship Type="http://schemas.openxmlformats.org/officeDocument/2006/relationships/slide" Target="/ppt/slides/slide5.xml" Id="Rbe4b02bd72a94b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b0023f110b4e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474e2e23e4067" /><Relationship Type="http://schemas.openxmlformats.org/officeDocument/2006/relationships/theme" Target="/ppt/slideMasters/theme/theme1.xml" Id="Rf11b97cd98214f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5474e2e23e40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7729b6c3440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d302159b242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026523dee45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4b226708946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d536cf4aa46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ROLF KRISTIANSEN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KRISTIANSEN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KRISTIANSEN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KRISTIANSEN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KRISTIANSEN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KRISTIANSEN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Klommesteinveien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1449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93 04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955 216 849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KRISTIANSEN</a:t>
            </a:r>
          </a:p>
        </p:txBody>
      </p:sp>
    </p:spTree>
  </p:cSld>
  <p:clrMapOvr>
    <a:masterClrMapping xmlns:a="http://schemas.openxmlformats.org/drawingml/2006/main"/>
  </p:clrMapOvr>
</p:sld>
</file>