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34ae010ac7343c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7834d82684c4e52"/>
  </p:sldMasterIdLst>
  <p:sldIdLst>
    <p:sldId xmlns:r="http://schemas.openxmlformats.org/officeDocument/2006/relationships" id="256" r:id="Rff2c02e4070740d8"/>
    <p:sldId xmlns:r="http://schemas.openxmlformats.org/officeDocument/2006/relationships" id="257" r:id="Rdd59c64f783f4215"/>
    <p:sldId xmlns:r="http://schemas.openxmlformats.org/officeDocument/2006/relationships" id="258" r:id="Rb66f8152f3774181"/>
    <p:sldId xmlns:r="http://schemas.openxmlformats.org/officeDocument/2006/relationships" id="259" r:id="R69eee8fdcde5438a"/>
    <p:sldId xmlns:r="http://schemas.openxmlformats.org/officeDocument/2006/relationships" id="260" r:id="R6c06c93c2ba14ab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7834d82684c4e52" /><Relationship Type="http://schemas.openxmlformats.org/officeDocument/2006/relationships/slide" Target="/ppt/slides/slide1.xml" Id="Rff2c02e4070740d8" /><Relationship Type="http://schemas.openxmlformats.org/officeDocument/2006/relationships/slide" Target="/ppt/slides/slide2.xml" Id="Rdd59c64f783f4215" /><Relationship Type="http://schemas.openxmlformats.org/officeDocument/2006/relationships/slide" Target="/ppt/slides/slide3.xml" Id="Rb66f8152f3774181" /><Relationship Type="http://schemas.openxmlformats.org/officeDocument/2006/relationships/slide" Target="/ppt/slides/slide4.xml" Id="R69eee8fdcde5438a" /><Relationship Type="http://schemas.openxmlformats.org/officeDocument/2006/relationships/slide" Target="/ppt/slides/slide5.xml" Id="R6c06c93c2ba14ab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9e728b12a234de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bf2f9c7f1d4c37" /><Relationship Type="http://schemas.openxmlformats.org/officeDocument/2006/relationships/theme" Target="/ppt/slideMasters/theme/theme1.xml" Id="R966af6a3ebbc4a5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abf2f9c7f1d4c3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808a0ced2c461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4a83d19889474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5141d935db453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a5daf9bdf54e5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ac3f80b3f040a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DE NORSKE KONSULENTER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 NORSKE KONSULENTER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DE NORSKE KONSULENTER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 NORSKE KONSULENTER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 NORSKE KONSULENTER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 NORSKE KONSULENTER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955 147 758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 NORSKE KONSULENTER AS</a:t>
            </a:r>
          </a:p>
        </p:txBody>
      </p:sp>
    </p:spTree>
  </p:cSld>
  <p:clrMapOvr>
    <a:masterClrMapping xmlns:a="http://schemas.openxmlformats.org/drawingml/2006/main"/>
  </p:clrMapOvr>
</p:sld>
</file>