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6a15ae7f884a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ac290c37374e58"/>
  </p:sldMasterIdLst>
  <p:sldIdLst>
    <p:sldId xmlns:r="http://schemas.openxmlformats.org/officeDocument/2006/relationships" id="256" r:id="R609c88fa76c84e99"/>
    <p:sldId xmlns:r="http://schemas.openxmlformats.org/officeDocument/2006/relationships" id="257" r:id="Ra6a0595a257e4733"/>
    <p:sldId xmlns:r="http://schemas.openxmlformats.org/officeDocument/2006/relationships" id="258" r:id="R7df6a622cfbc4e83"/>
    <p:sldId xmlns:r="http://schemas.openxmlformats.org/officeDocument/2006/relationships" id="259" r:id="R49c1c94ba7db4126"/>
    <p:sldId xmlns:r="http://schemas.openxmlformats.org/officeDocument/2006/relationships" id="260" r:id="R5d7fc6579a1048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ac290c37374e58" /><Relationship Type="http://schemas.openxmlformats.org/officeDocument/2006/relationships/slide" Target="/ppt/slides/slide1.xml" Id="R609c88fa76c84e99" /><Relationship Type="http://schemas.openxmlformats.org/officeDocument/2006/relationships/slide" Target="/ppt/slides/slide2.xml" Id="Ra6a0595a257e4733" /><Relationship Type="http://schemas.openxmlformats.org/officeDocument/2006/relationships/slide" Target="/ppt/slides/slide3.xml" Id="R7df6a622cfbc4e83" /><Relationship Type="http://schemas.openxmlformats.org/officeDocument/2006/relationships/slide" Target="/ppt/slides/slide4.xml" Id="R49c1c94ba7db4126" /><Relationship Type="http://schemas.openxmlformats.org/officeDocument/2006/relationships/slide" Target="/ppt/slides/slide5.xml" Id="R5d7fc6579a1048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bf2ca72314b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7c72a32a04eca" /><Relationship Type="http://schemas.openxmlformats.org/officeDocument/2006/relationships/theme" Target="/ppt/slideMasters/theme/theme1.xml" Id="Rb70eb42ddf624f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e7c72a32a04e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616b45ff344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4d0867c0c44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7c147c79242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a21d06be945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7975ba37041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LERVIK AGENTURER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LERVIK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LERVIK AGENTURER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LERVIK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LERVIK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LERVIK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955 048 792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LERVIK AGENTURER AS</a:t>
            </a:r>
          </a:p>
        </p:txBody>
      </p:sp>
    </p:spTree>
  </p:cSld>
  <p:clrMapOvr>
    <a:masterClrMapping xmlns:a="http://schemas.openxmlformats.org/drawingml/2006/main"/>
  </p:clrMapOvr>
</p:sld>
</file>