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78f621cb6b4d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c4741300fe4dcd"/>
  </p:sldMasterIdLst>
  <p:sldIdLst>
    <p:sldId xmlns:r="http://schemas.openxmlformats.org/officeDocument/2006/relationships" id="256" r:id="Rc662345ef60f4ccc"/>
    <p:sldId xmlns:r="http://schemas.openxmlformats.org/officeDocument/2006/relationships" id="257" r:id="R0b545eecfc81474b"/>
    <p:sldId xmlns:r="http://schemas.openxmlformats.org/officeDocument/2006/relationships" id="258" r:id="R41d6ceaf4c8d40ac"/>
    <p:sldId xmlns:r="http://schemas.openxmlformats.org/officeDocument/2006/relationships" id="259" r:id="Rd8b4cc4906574ee4"/>
    <p:sldId xmlns:r="http://schemas.openxmlformats.org/officeDocument/2006/relationships" id="260" r:id="R51606385ecd64c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4741300fe4dcd" /><Relationship Type="http://schemas.openxmlformats.org/officeDocument/2006/relationships/slide" Target="/ppt/slides/slide1.xml" Id="Rc662345ef60f4ccc" /><Relationship Type="http://schemas.openxmlformats.org/officeDocument/2006/relationships/slide" Target="/ppt/slides/slide2.xml" Id="R0b545eecfc81474b" /><Relationship Type="http://schemas.openxmlformats.org/officeDocument/2006/relationships/slide" Target="/ppt/slides/slide3.xml" Id="R41d6ceaf4c8d40ac" /><Relationship Type="http://schemas.openxmlformats.org/officeDocument/2006/relationships/slide" Target="/ppt/slides/slide4.xml" Id="Rd8b4cc4906574ee4" /><Relationship Type="http://schemas.openxmlformats.org/officeDocument/2006/relationships/slide" Target="/ppt/slides/slide5.xml" Id="R51606385ecd64c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1545b45f994b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cf93034374890" /><Relationship Type="http://schemas.openxmlformats.org/officeDocument/2006/relationships/theme" Target="/ppt/slideMasters/theme/theme1.xml" Id="Raba0d3014c774a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3cf930343748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9f10344054d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210d86e42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f1055009a4d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3a52b408843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3c019ce11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KVÆFJORD SCALLOP FARMING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SCALLOP FARMING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KVÆFJORD SCALLOP FARMING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SCALLOP FARMING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SCALLOP FARMING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SCALLOP FARMING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955 044 517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SCALLOP FARMING AS</a:t>
            </a:r>
          </a:p>
        </p:txBody>
      </p:sp>
    </p:spTree>
  </p:cSld>
  <p:clrMapOvr>
    <a:masterClrMapping xmlns:a="http://schemas.openxmlformats.org/drawingml/2006/main"/>
  </p:clrMapOvr>
</p:sld>
</file>