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5e6fa1d0094e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1b5a268c56486f"/>
  </p:sldMasterIdLst>
  <p:sldIdLst>
    <p:sldId xmlns:r="http://schemas.openxmlformats.org/officeDocument/2006/relationships" id="256" r:id="Rb041f60bfb304b7f"/>
    <p:sldId xmlns:r="http://schemas.openxmlformats.org/officeDocument/2006/relationships" id="257" r:id="R00f1ff772d74469f"/>
    <p:sldId xmlns:r="http://schemas.openxmlformats.org/officeDocument/2006/relationships" id="258" r:id="R613181e13b054ff5"/>
    <p:sldId xmlns:r="http://schemas.openxmlformats.org/officeDocument/2006/relationships" id="259" r:id="R93b3bb9bc2e24f0a"/>
    <p:sldId xmlns:r="http://schemas.openxmlformats.org/officeDocument/2006/relationships" id="260" r:id="R94cf1705b1664f94"/>
    <p:sldId xmlns:r="http://schemas.openxmlformats.org/officeDocument/2006/relationships" id="261" r:id="R2cd061d2c5794c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1b5a268c56486f" /><Relationship Type="http://schemas.openxmlformats.org/officeDocument/2006/relationships/slide" Target="/ppt/slides/slide1.xml" Id="Rb041f60bfb304b7f" /><Relationship Type="http://schemas.openxmlformats.org/officeDocument/2006/relationships/slide" Target="/ppt/slides/slide2.xml" Id="R00f1ff772d74469f" /><Relationship Type="http://schemas.openxmlformats.org/officeDocument/2006/relationships/slide" Target="/ppt/slides/slide3.xml" Id="R613181e13b054ff5" /><Relationship Type="http://schemas.openxmlformats.org/officeDocument/2006/relationships/slide" Target="/ppt/slides/slide4.xml" Id="R93b3bb9bc2e24f0a" /><Relationship Type="http://schemas.openxmlformats.org/officeDocument/2006/relationships/slide" Target="/ppt/slides/slide5.xml" Id="R94cf1705b1664f94" /><Relationship Type="http://schemas.openxmlformats.org/officeDocument/2006/relationships/slide" Target="/ppt/slides/slide6.xml" Id="R2cd061d2c5794c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e19577c25340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60ac9f52cc4853" /><Relationship Type="http://schemas.openxmlformats.org/officeDocument/2006/relationships/theme" Target="/ppt/slideMasters/theme/theme1.xml" Id="Rcac75d7226f54c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60ac9f52cc48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c4c617f68846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0e68e87aa40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69b47945b46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230ea73c44e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d10190eb9746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9439e9ce044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VALDRESBYGG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VALDRESBYGG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VALDRESBYGG AS ble etablert [år] og holder til i Fagernes.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VALDRESBYGG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VALDRESBYGG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VALDRESBYGG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VEIDEKKE ENTREPRENØR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VALDRESBYGG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Bygdinvegen 152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2900 Fagernes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36 22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955 040 163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VALDRESBYGG AS</a:t>
            </a:r>
          </a:p>
        </p:txBody>
      </p:sp>
    </p:spTree>
  </p:cSld>
  <p:clrMapOvr>
    <a:masterClrMapping xmlns:a="http://schemas.openxmlformats.org/drawingml/2006/main"/>
  </p:clrMapOvr>
</p:sld>
</file>