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d78040e4048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e34aa061484269"/>
  </p:sldMasterIdLst>
  <p:sldIdLst>
    <p:sldId xmlns:r="http://schemas.openxmlformats.org/officeDocument/2006/relationships" id="256" r:id="Rcc487a6bc9f44323"/>
    <p:sldId xmlns:r="http://schemas.openxmlformats.org/officeDocument/2006/relationships" id="257" r:id="R46b54223c3294c0c"/>
    <p:sldId xmlns:r="http://schemas.openxmlformats.org/officeDocument/2006/relationships" id="258" r:id="Rba9704dec4704d87"/>
    <p:sldId xmlns:r="http://schemas.openxmlformats.org/officeDocument/2006/relationships" id="259" r:id="R550fb4078f204738"/>
    <p:sldId xmlns:r="http://schemas.openxmlformats.org/officeDocument/2006/relationships" id="260" r:id="R66dfddaa43424cee"/>
    <p:sldId xmlns:r="http://schemas.openxmlformats.org/officeDocument/2006/relationships" id="261" r:id="R756a981e2d6d44ca"/>
    <p:sldId xmlns:r="http://schemas.openxmlformats.org/officeDocument/2006/relationships" id="262" r:id="R07c84f0d69c142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34aa061484269" /><Relationship Type="http://schemas.openxmlformats.org/officeDocument/2006/relationships/slide" Target="/ppt/slides/slide1.xml" Id="Rcc487a6bc9f44323" /><Relationship Type="http://schemas.openxmlformats.org/officeDocument/2006/relationships/slide" Target="/ppt/slides/slide2.xml" Id="R46b54223c3294c0c" /><Relationship Type="http://schemas.openxmlformats.org/officeDocument/2006/relationships/slide" Target="/ppt/slides/slide3.xml" Id="Rba9704dec4704d87" /><Relationship Type="http://schemas.openxmlformats.org/officeDocument/2006/relationships/slide" Target="/ppt/slides/slide4.xml" Id="R550fb4078f204738" /><Relationship Type="http://schemas.openxmlformats.org/officeDocument/2006/relationships/slide" Target="/ppt/slides/slide5.xml" Id="R66dfddaa43424cee" /><Relationship Type="http://schemas.openxmlformats.org/officeDocument/2006/relationships/slide" Target="/ppt/slides/slide6.xml" Id="R756a981e2d6d44ca" /><Relationship Type="http://schemas.openxmlformats.org/officeDocument/2006/relationships/slide" Target="/ppt/slides/slide7.xml" Id="R07c84f0d69c142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d6761175a47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327c2cd9f40ed" /><Relationship Type="http://schemas.openxmlformats.org/officeDocument/2006/relationships/theme" Target="/ppt/slideMasters/theme/theme1.xml" Id="Rabf18ed06b90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b327c2cd9f40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019b4085b4e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5e05803c34c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90dc2e9434c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66112f18a4c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29ba0380b48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2ba17034640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276a74601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MOLDEN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ARKITEKTER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2 496 325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954 006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5 158 852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Statsminister Michelsens veg 67C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91 33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954 990 508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MOLDEN ARKITEKTER AS</a:t>
            </a:r>
          </a:p>
        </p:txBody>
      </p:sp>
    </p:spTree>
  </p:cSld>
  <p:clrMapOvr>
    <a:masterClrMapping xmlns:a="http://schemas.openxmlformats.org/drawingml/2006/main"/>
  </p:clrMapOvr>
</p:sld>
</file>