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436eb602ea42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f8988f181240ba"/>
  </p:sldMasterIdLst>
  <p:sldIdLst>
    <p:sldId xmlns:r="http://schemas.openxmlformats.org/officeDocument/2006/relationships" id="256" r:id="R62b975dec8c64e76"/>
    <p:sldId xmlns:r="http://schemas.openxmlformats.org/officeDocument/2006/relationships" id="257" r:id="Ra4fdac28b7d44763"/>
    <p:sldId xmlns:r="http://schemas.openxmlformats.org/officeDocument/2006/relationships" id="258" r:id="Rbc97caba729540a4"/>
    <p:sldId xmlns:r="http://schemas.openxmlformats.org/officeDocument/2006/relationships" id="259" r:id="R9e4089b5e7ca45e8"/>
    <p:sldId xmlns:r="http://schemas.openxmlformats.org/officeDocument/2006/relationships" id="260" r:id="R3aa4f71ab7d146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f8988f181240ba" /><Relationship Type="http://schemas.openxmlformats.org/officeDocument/2006/relationships/slide" Target="/ppt/slides/slide1.xml" Id="R62b975dec8c64e76" /><Relationship Type="http://schemas.openxmlformats.org/officeDocument/2006/relationships/slide" Target="/ppt/slides/slide2.xml" Id="Ra4fdac28b7d44763" /><Relationship Type="http://schemas.openxmlformats.org/officeDocument/2006/relationships/slide" Target="/ppt/slides/slide3.xml" Id="Rbc97caba729540a4" /><Relationship Type="http://schemas.openxmlformats.org/officeDocument/2006/relationships/slide" Target="/ppt/slides/slide4.xml" Id="R9e4089b5e7ca45e8" /><Relationship Type="http://schemas.openxmlformats.org/officeDocument/2006/relationships/slide" Target="/ppt/slides/slide5.xml" Id="R3aa4f71ab7d146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66e590ce8349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10b03f04f4a45" /><Relationship Type="http://schemas.openxmlformats.org/officeDocument/2006/relationships/theme" Target="/ppt/slideMasters/theme/theme1.xml" Id="Re1f8167c6e5048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110b03f04f4a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301a27b5d47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d487bfccc4b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7d4df664944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ad838ece44b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a0cac7eaa41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LANGNES MASKINSTASJON DA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LANGNES MASKINSTASJON DA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LANGNES MASKINSTASJON DA ble etablert [år] og holder til i Skodje.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LANGNES MASKINSTASJON DA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LANGNES MASKINSTASJON DA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LANGNES MASKINSTASJON DA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Langnesvegen 142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6260 Skodje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954 936 244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LANGNES MASKINSTASJON DA</a:t>
            </a:r>
          </a:p>
        </p:txBody>
      </p:sp>
    </p:spTree>
  </p:cSld>
  <p:clrMapOvr>
    <a:masterClrMapping xmlns:a="http://schemas.openxmlformats.org/drawingml/2006/main"/>
  </p:clrMapOvr>
</p:sld>
</file>