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918ada5f7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ffc750c06a47c8"/>
  </p:sldMasterIdLst>
  <p:sldIdLst>
    <p:sldId xmlns:r="http://schemas.openxmlformats.org/officeDocument/2006/relationships" id="256" r:id="Rccd47a55ee894e9f"/>
    <p:sldId xmlns:r="http://schemas.openxmlformats.org/officeDocument/2006/relationships" id="257" r:id="R0d2972f387e743bc"/>
    <p:sldId xmlns:r="http://schemas.openxmlformats.org/officeDocument/2006/relationships" id="258" r:id="R425fad8f761d4c6f"/>
    <p:sldId xmlns:r="http://schemas.openxmlformats.org/officeDocument/2006/relationships" id="259" r:id="R81fa3c33dae045aa"/>
    <p:sldId xmlns:r="http://schemas.openxmlformats.org/officeDocument/2006/relationships" id="260" r:id="Re7b866a20f6a4a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fc750c06a47c8" /><Relationship Type="http://schemas.openxmlformats.org/officeDocument/2006/relationships/slide" Target="/ppt/slides/slide1.xml" Id="Rccd47a55ee894e9f" /><Relationship Type="http://schemas.openxmlformats.org/officeDocument/2006/relationships/slide" Target="/ppt/slides/slide2.xml" Id="R0d2972f387e743bc" /><Relationship Type="http://schemas.openxmlformats.org/officeDocument/2006/relationships/slide" Target="/ppt/slides/slide3.xml" Id="R425fad8f761d4c6f" /><Relationship Type="http://schemas.openxmlformats.org/officeDocument/2006/relationships/slide" Target="/ppt/slides/slide4.xml" Id="R81fa3c33dae045aa" /><Relationship Type="http://schemas.openxmlformats.org/officeDocument/2006/relationships/slide" Target="/ppt/slides/slide5.xml" Id="Re7b866a20f6a4a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57913c4784e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bec07af1b4985" /><Relationship Type="http://schemas.openxmlformats.org/officeDocument/2006/relationships/theme" Target="/ppt/slideMasters/theme/theme1.xml" Id="R1b16818d8d68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bec07af1b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8be883890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7f275cf5e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a4b569c1c42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46c072ed9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7a790c80b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BAY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BAY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BAY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BAY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BAY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BAY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954 746 879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BAY AS</a:t>
            </a:r>
          </a:p>
        </p:txBody>
      </p:sp>
    </p:spTree>
  </p:cSld>
  <p:clrMapOvr>
    <a:masterClrMapping xmlns:a="http://schemas.openxmlformats.org/drawingml/2006/main"/>
  </p:clrMapOvr>
</p:sld>
</file>