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baca28647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b7e31ca8974806"/>
  </p:sldMasterIdLst>
  <p:sldIdLst>
    <p:sldId xmlns:r="http://schemas.openxmlformats.org/officeDocument/2006/relationships" id="256" r:id="R4c978f7b8212430a"/>
    <p:sldId xmlns:r="http://schemas.openxmlformats.org/officeDocument/2006/relationships" id="257" r:id="Ra17193826feb4d7e"/>
    <p:sldId xmlns:r="http://schemas.openxmlformats.org/officeDocument/2006/relationships" id="258" r:id="R9b68e759993d4738"/>
    <p:sldId xmlns:r="http://schemas.openxmlformats.org/officeDocument/2006/relationships" id="259" r:id="R05436b1d59534757"/>
    <p:sldId xmlns:r="http://schemas.openxmlformats.org/officeDocument/2006/relationships" id="260" r:id="R93309471d4954d7e"/>
    <p:sldId xmlns:r="http://schemas.openxmlformats.org/officeDocument/2006/relationships" id="261" r:id="Rb33d225235104d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7e31ca8974806" /><Relationship Type="http://schemas.openxmlformats.org/officeDocument/2006/relationships/slide" Target="/ppt/slides/slide1.xml" Id="R4c978f7b8212430a" /><Relationship Type="http://schemas.openxmlformats.org/officeDocument/2006/relationships/slide" Target="/ppt/slides/slide2.xml" Id="Ra17193826feb4d7e" /><Relationship Type="http://schemas.openxmlformats.org/officeDocument/2006/relationships/slide" Target="/ppt/slides/slide3.xml" Id="R9b68e759993d4738" /><Relationship Type="http://schemas.openxmlformats.org/officeDocument/2006/relationships/slide" Target="/ppt/slides/slide4.xml" Id="R05436b1d59534757" /><Relationship Type="http://schemas.openxmlformats.org/officeDocument/2006/relationships/slide" Target="/ppt/slides/slide5.xml" Id="R93309471d4954d7e" /><Relationship Type="http://schemas.openxmlformats.org/officeDocument/2006/relationships/slide" Target="/ppt/slides/slide6.xml" Id="Rb33d225235104d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2171843f7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7dec18b984e45" /><Relationship Type="http://schemas.openxmlformats.org/officeDocument/2006/relationships/theme" Target="/ppt/slideMasters/theme/theme1.xml" Id="R21050ca2700a4b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77dec18b984e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92008c359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2cd97b96346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9aa8ff1c248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c632214e5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012fa4dfb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47a4af94541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VEST-CONSULT SUNNFJORD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VEST-CONSULT SUNNFJORD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VEST-CONSULT SUNNFJORD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VEST-CONSULT SUNNFJORD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VEST-CONSULT SUNNFJORD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VEST-CONSULT SUNNFJORD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STEIETUN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MAGNY OLSEN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VEST-CONSULT SUNNFJORD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Gisle Olsen, Gamlestøylsvegen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954 686 027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VEST-CONSULT SUNNFJORD AS</a:t>
            </a:r>
          </a:p>
        </p:txBody>
      </p:sp>
    </p:spTree>
  </p:cSld>
  <p:clrMapOvr>
    <a:masterClrMapping xmlns:a="http://schemas.openxmlformats.org/drawingml/2006/main"/>
  </p:clrMapOvr>
</p:sld>
</file>