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ec71fbe04543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109c00c81486d"/>
  </p:sldMasterIdLst>
  <p:sldIdLst>
    <p:sldId xmlns:r="http://schemas.openxmlformats.org/officeDocument/2006/relationships" id="256" r:id="R083ce6a9b4a44ea2"/>
    <p:sldId xmlns:r="http://schemas.openxmlformats.org/officeDocument/2006/relationships" id="257" r:id="R70c4510863694720"/>
    <p:sldId xmlns:r="http://schemas.openxmlformats.org/officeDocument/2006/relationships" id="258" r:id="Rcab271580b33407f"/>
    <p:sldId xmlns:r="http://schemas.openxmlformats.org/officeDocument/2006/relationships" id="259" r:id="R576b7201ecf94178"/>
    <p:sldId xmlns:r="http://schemas.openxmlformats.org/officeDocument/2006/relationships" id="260" r:id="R415c27bfcd374d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109c00c81486d" /><Relationship Type="http://schemas.openxmlformats.org/officeDocument/2006/relationships/slide" Target="/ppt/slides/slide1.xml" Id="R083ce6a9b4a44ea2" /><Relationship Type="http://schemas.openxmlformats.org/officeDocument/2006/relationships/slide" Target="/ppt/slides/slide2.xml" Id="R70c4510863694720" /><Relationship Type="http://schemas.openxmlformats.org/officeDocument/2006/relationships/slide" Target="/ppt/slides/slide3.xml" Id="Rcab271580b33407f" /><Relationship Type="http://schemas.openxmlformats.org/officeDocument/2006/relationships/slide" Target="/ppt/slides/slide4.xml" Id="R576b7201ecf94178" /><Relationship Type="http://schemas.openxmlformats.org/officeDocument/2006/relationships/slide" Target="/ppt/slides/slide5.xml" Id="R415c27bfcd374d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85aae034f945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87bc49c8774f3b" /><Relationship Type="http://schemas.openxmlformats.org/officeDocument/2006/relationships/theme" Target="/ppt/slideMasters/theme/theme1.xml" Id="R39d29112d6b445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87bc49c877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e9c149e5f43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4bd31da36f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3d4f8d7ff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bd98133f844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6f50d4c1648a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