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870d472c6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8bc4edce74b04"/>
  </p:sldMasterIdLst>
  <p:sldIdLst>
    <p:sldId xmlns:r="http://schemas.openxmlformats.org/officeDocument/2006/relationships" id="256" r:id="Refa8e757741c4d09"/>
    <p:sldId xmlns:r="http://schemas.openxmlformats.org/officeDocument/2006/relationships" id="257" r:id="R2cbd2256e9334af3"/>
    <p:sldId xmlns:r="http://schemas.openxmlformats.org/officeDocument/2006/relationships" id="258" r:id="Ra86dfdc5be594979"/>
    <p:sldId xmlns:r="http://schemas.openxmlformats.org/officeDocument/2006/relationships" id="259" r:id="R63a96a9091d44bc2"/>
    <p:sldId xmlns:r="http://schemas.openxmlformats.org/officeDocument/2006/relationships" id="260" r:id="Rcb12c4d73aec4a80"/>
    <p:sldId xmlns:r="http://schemas.openxmlformats.org/officeDocument/2006/relationships" id="261" r:id="R083e1b8f179f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8bc4edce74b04" /><Relationship Type="http://schemas.openxmlformats.org/officeDocument/2006/relationships/slide" Target="/ppt/slides/slide1.xml" Id="Refa8e757741c4d09" /><Relationship Type="http://schemas.openxmlformats.org/officeDocument/2006/relationships/slide" Target="/ppt/slides/slide2.xml" Id="R2cbd2256e9334af3" /><Relationship Type="http://schemas.openxmlformats.org/officeDocument/2006/relationships/slide" Target="/ppt/slides/slide3.xml" Id="Ra86dfdc5be594979" /><Relationship Type="http://schemas.openxmlformats.org/officeDocument/2006/relationships/slide" Target="/ppt/slides/slide4.xml" Id="R63a96a9091d44bc2" /><Relationship Type="http://schemas.openxmlformats.org/officeDocument/2006/relationships/slide" Target="/ppt/slides/slide5.xml" Id="Rcb12c4d73aec4a80" /><Relationship Type="http://schemas.openxmlformats.org/officeDocument/2006/relationships/slide" Target="/ppt/slides/slide6.xml" Id="R083e1b8f179f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aed127cf9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1719d8754e7e" /><Relationship Type="http://schemas.openxmlformats.org/officeDocument/2006/relationships/theme" Target="/ppt/slideMasters/theme/theme1.xml" Id="Re0f0dac85b4f4a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b1719d875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44c6e4d5e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1243768104b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99f1c0b714e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0664c2839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af9556c974a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bc52145b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