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736de6363a4c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26ba2395bd421b"/>
  </p:sldMasterIdLst>
  <p:sldIdLst>
    <p:sldId xmlns:r="http://schemas.openxmlformats.org/officeDocument/2006/relationships" id="256" r:id="R25e642770ae54f33"/>
    <p:sldId xmlns:r="http://schemas.openxmlformats.org/officeDocument/2006/relationships" id="257" r:id="R0243af1cbee84242"/>
    <p:sldId xmlns:r="http://schemas.openxmlformats.org/officeDocument/2006/relationships" id="258" r:id="R41c96e8c9de84856"/>
    <p:sldId xmlns:r="http://schemas.openxmlformats.org/officeDocument/2006/relationships" id="259" r:id="Rfb212b4e88414d99"/>
    <p:sldId xmlns:r="http://schemas.openxmlformats.org/officeDocument/2006/relationships" id="260" r:id="R4fd9b8ba8ea34498"/>
    <p:sldId xmlns:r="http://schemas.openxmlformats.org/officeDocument/2006/relationships" id="261" r:id="R8e9e049ee94a40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6ba2395bd421b" /><Relationship Type="http://schemas.openxmlformats.org/officeDocument/2006/relationships/slide" Target="/ppt/slides/slide1.xml" Id="R25e642770ae54f33" /><Relationship Type="http://schemas.openxmlformats.org/officeDocument/2006/relationships/slide" Target="/ppt/slides/slide2.xml" Id="R0243af1cbee84242" /><Relationship Type="http://schemas.openxmlformats.org/officeDocument/2006/relationships/slide" Target="/ppt/slides/slide3.xml" Id="R41c96e8c9de84856" /><Relationship Type="http://schemas.openxmlformats.org/officeDocument/2006/relationships/slide" Target="/ppt/slides/slide4.xml" Id="Rfb212b4e88414d99" /><Relationship Type="http://schemas.openxmlformats.org/officeDocument/2006/relationships/slide" Target="/ppt/slides/slide5.xml" Id="R4fd9b8ba8ea34498" /><Relationship Type="http://schemas.openxmlformats.org/officeDocument/2006/relationships/slide" Target="/ppt/slides/slide6.xml" Id="R8e9e049ee94a40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ebff22e2444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c1f456d9945cf" /><Relationship Type="http://schemas.openxmlformats.org/officeDocument/2006/relationships/theme" Target="/ppt/slideMasters/theme/theme1.xml" Id="R8b3d54d319e440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4c1f456d9945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d4ac2883b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d914861bd40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24938766e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295913f96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27a5b14b040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d17f3155e48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BRANDBU OG TINGELSTAD ALMENNING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BRANDBU OG TINGELSTAD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BRANDBU OG TINGELSTAD ALMENNING ble etablert [år] og holder til i Jaren.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BRANDBU OG TINGELSTAD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BRANDBU OG TINGELSTAD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BRANDBU OG TINGELSTAD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59 431 615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22 272 000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35 430 747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215 591 528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228 929 028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BRANDBU OG TINGELSTAD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Storlinna 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2770 Jaren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33 64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post@b-t-a.no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www.b-t-a.no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954 575 152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BRANDBU OG TINGELSTAD ALMENNING</a:t>
            </a:r>
          </a:p>
        </p:txBody>
      </p:sp>
    </p:spTree>
  </p:cSld>
  <p:clrMapOvr>
    <a:masterClrMapping xmlns:a="http://schemas.openxmlformats.org/drawingml/2006/main"/>
  </p:clrMapOvr>
</p:sld>
</file>