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efd99d2f05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57b8c92aad40a6"/>
  </p:sldMasterIdLst>
  <p:sldIdLst>
    <p:sldId xmlns:r="http://schemas.openxmlformats.org/officeDocument/2006/relationships" id="256" r:id="R8b2a668b22654a3e"/>
    <p:sldId xmlns:r="http://schemas.openxmlformats.org/officeDocument/2006/relationships" id="257" r:id="R84bddfc91374499b"/>
    <p:sldId xmlns:r="http://schemas.openxmlformats.org/officeDocument/2006/relationships" id="258" r:id="R09b5e5e6702045b5"/>
    <p:sldId xmlns:r="http://schemas.openxmlformats.org/officeDocument/2006/relationships" id="259" r:id="R49f4a6618c9243c6"/>
    <p:sldId xmlns:r="http://schemas.openxmlformats.org/officeDocument/2006/relationships" id="260" r:id="R55b0cd5fcf37403f"/>
    <p:sldId xmlns:r="http://schemas.openxmlformats.org/officeDocument/2006/relationships" id="261" r:id="Rf537c0c3e9d647d3"/>
    <p:sldId xmlns:r="http://schemas.openxmlformats.org/officeDocument/2006/relationships" id="262" r:id="Rf4cc67069ac4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7b8c92aad40a6" /><Relationship Type="http://schemas.openxmlformats.org/officeDocument/2006/relationships/slide" Target="/ppt/slides/slide1.xml" Id="R8b2a668b22654a3e" /><Relationship Type="http://schemas.openxmlformats.org/officeDocument/2006/relationships/slide" Target="/ppt/slides/slide2.xml" Id="R84bddfc91374499b" /><Relationship Type="http://schemas.openxmlformats.org/officeDocument/2006/relationships/slide" Target="/ppt/slides/slide3.xml" Id="R09b5e5e6702045b5" /><Relationship Type="http://schemas.openxmlformats.org/officeDocument/2006/relationships/slide" Target="/ppt/slides/slide4.xml" Id="R49f4a6618c9243c6" /><Relationship Type="http://schemas.openxmlformats.org/officeDocument/2006/relationships/slide" Target="/ppt/slides/slide5.xml" Id="R55b0cd5fcf37403f" /><Relationship Type="http://schemas.openxmlformats.org/officeDocument/2006/relationships/slide" Target="/ppt/slides/slide6.xml" Id="Rf537c0c3e9d647d3" /><Relationship Type="http://schemas.openxmlformats.org/officeDocument/2006/relationships/slide" Target="/ppt/slides/slide7.xml" Id="Rf4cc67069ac4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06fc2b51a42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2d20d795445ca" /><Relationship Type="http://schemas.openxmlformats.org/officeDocument/2006/relationships/theme" Target="/ppt/slideMasters/theme/theme1.xml" Id="R303fc20e7812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2d20d795445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93571b3f041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9a5b7de7e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39ca99a7f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d74eea7a6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2e1168e5d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945370c3a4c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2026d933746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 A BECK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A BECK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A BECK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A BECK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A BECK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A BECK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A BECK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BECK LARS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A BECK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954 538 893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A BECK AS</a:t>
            </a:r>
          </a:p>
        </p:txBody>
      </p:sp>
    </p:spTree>
  </p:cSld>
  <p:clrMapOvr>
    <a:masterClrMapping xmlns:a="http://schemas.openxmlformats.org/drawingml/2006/main"/>
  </p:clrMapOvr>
</p:sld>
</file>