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42c196b813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614364a53b44c4"/>
  </p:sldMasterIdLst>
  <p:sldIdLst>
    <p:sldId xmlns:r="http://schemas.openxmlformats.org/officeDocument/2006/relationships" id="256" r:id="R16a1ec1e16cd4aba"/>
    <p:sldId xmlns:r="http://schemas.openxmlformats.org/officeDocument/2006/relationships" id="257" r:id="Re574e5b7c35d4c09"/>
    <p:sldId xmlns:r="http://schemas.openxmlformats.org/officeDocument/2006/relationships" id="258" r:id="Rcdd26c1340e94223"/>
    <p:sldId xmlns:r="http://schemas.openxmlformats.org/officeDocument/2006/relationships" id="259" r:id="Rc0b0233da928415a"/>
    <p:sldId xmlns:r="http://schemas.openxmlformats.org/officeDocument/2006/relationships" id="260" r:id="R582d87650d8f4655"/>
    <p:sldId xmlns:r="http://schemas.openxmlformats.org/officeDocument/2006/relationships" id="261" r:id="Re155e1065de24831"/>
    <p:sldId xmlns:r="http://schemas.openxmlformats.org/officeDocument/2006/relationships" id="262" r:id="Re8469f314d964b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14364a53b44c4" /><Relationship Type="http://schemas.openxmlformats.org/officeDocument/2006/relationships/slide" Target="/ppt/slides/slide1.xml" Id="R16a1ec1e16cd4aba" /><Relationship Type="http://schemas.openxmlformats.org/officeDocument/2006/relationships/slide" Target="/ppt/slides/slide2.xml" Id="Re574e5b7c35d4c09" /><Relationship Type="http://schemas.openxmlformats.org/officeDocument/2006/relationships/slide" Target="/ppt/slides/slide3.xml" Id="Rcdd26c1340e94223" /><Relationship Type="http://schemas.openxmlformats.org/officeDocument/2006/relationships/slide" Target="/ppt/slides/slide4.xml" Id="Rc0b0233da928415a" /><Relationship Type="http://schemas.openxmlformats.org/officeDocument/2006/relationships/slide" Target="/ppt/slides/slide5.xml" Id="R582d87650d8f4655" /><Relationship Type="http://schemas.openxmlformats.org/officeDocument/2006/relationships/slide" Target="/ppt/slides/slide6.xml" Id="Re155e1065de24831" /><Relationship Type="http://schemas.openxmlformats.org/officeDocument/2006/relationships/slide" Target="/ppt/slides/slide7.xml" Id="Re8469f314d964b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9adfce17c43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d685442484aa5" /><Relationship Type="http://schemas.openxmlformats.org/officeDocument/2006/relationships/theme" Target="/ppt/slideMasters/theme/theme1.xml" Id="R6703fd0c677e47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7d685442484a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dce7412c54e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646f662f34a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f66521b6b40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7a59a2d9446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8db913ff142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5f76f28804b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5dc4de2c64a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TEKNOLOGI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TEKNOLOGI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60 806 611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−20 149 557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−21 496 016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401 099 749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427 313 965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04 19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954 525 635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TEKNOLOGI AS</a:t>
            </a:r>
          </a:p>
        </p:txBody>
      </p:sp>
    </p:spTree>
  </p:cSld>
  <p:clrMapOvr>
    <a:masterClrMapping xmlns:a="http://schemas.openxmlformats.org/drawingml/2006/main"/>
  </p:clrMapOvr>
</p:sld>
</file>