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edb96aa4ba4b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f8be10a98d4897"/>
  </p:sldMasterIdLst>
  <p:sldIdLst>
    <p:sldId xmlns:r="http://schemas.openxmlformats.org/officeDocument/2006/relationships" id="256" r:id="R571a0c22f1154066"/>
    <p:sldId xmlns:r="http://schemas.openxmlformats.org/officeDocument/2006/relationships" id="257" r:id="R4589dd06a422422c"/>
    <p:sldId xmlns:r="http://schemas.openxmlformats.org/officeDocument/2006/relationships" id="258" r:id="Rad6438683c4b4f3f"/>
    <p:sldId xmlns:r="http://schemas.openxmlformats.org/officeDocument/2006/relationships" id="259" r:id="R2fc6c522ce0f44a9"/>
    <p:sldId xmlns:r="http://schemas.openxmlformats.org/officeDocument/2006/relationships" id="260" r:id="Radd11daea45e4f06"/>
    <p:sldId xmlns:r="http://schemas.openxmlformats.org/officeDocument/2006/relationships" id="261" r:id="R3c4f512cb7c244a8"/>
    <p:sldId xmlns:r="http://schemas.openxmlformats.org/officeDocument/2006/relationships" id="262" r:id="R199c37f7d1614b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f8be10a98d4897" /><Relationship Type="http://schemas.openxmlformats.org/officeDocument/2006/relationships/slide" Target="/ppt/slides/slide1.xml" Id="R571a0c22f1154066" /><Relationship Type="http://schemas.openxmlformats.org/officeDocument/2006/relationships/slide" Target="/ppt/slides/slide2.xml" Id="R4589dd06a422422c" /><Relationship Type="http://schemas.openxmlformats.org/officeDocument/2006/relationships/slide" Target="/ppt/slides/slide3.xml" Id="Rad6438683c4b4f3f" /><Relationship Type="http://schemas.openxmlformats.org/officeDocument/2006/relationships/slide" Target="/ppt/slides/slide4.xml" Id="R2fc6c522ce0f44a9" /><Relationship Type="http://schemas.openxmlformats.org/officeDocument/2006/relationships/slide" Target="/ppt/slides/slide5.xml" Id="Radd11daea45e4f06" /><Relationship Type="http://schemas.openxmlformats.org/officeDocument/2006/relationships/slide" Target="/ppt/slides/slide6.xml" Id="R3c4f512cb7c244a8" /><Relationship Type="http://schemas.openxmlformats.org/officeDocument/2006/relationships/slide" Target="/ppt/slides/slide7.xml" Id="R199c37f7d1614b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e0e011e2094d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5c1f3dc2f48c2" /><Relationship Type="http://schemas.openxmlformats.org/officeDocument/2006/relationships/theme" Target="/ppt/slideMasters/theme/theme1.xml" Id="R250341225d9e44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05c1f3dc2f48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29367ccdc47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2bc366e8a4e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5a98c074844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021819e784f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29c937e804c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12010a99d4c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ba104265c4d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TROMSØ BYGG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BYGG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TROMSØ BYGG SERVICE AS ble etablert [år] og holder til i Kvaløysletta.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BYGG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BYGG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BYGG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−393 320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−394 836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371 964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558 682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BYGG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DANIEL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BYGG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Gråtindvegen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9101 Kvaløysletta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63 81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954 480 011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BYGG SERVICE AS</a:t>
            </a:r>
          </a:p>
        </p:txBody>
      </p:sp>
    </p:spTree>
  </p:cSld>
  <p:clrMapOvr>
    <a:masterClrMapping xmlns:a="http://schemas.openxmlformats.org/drawingml/2006/main"/>
  </p:clrMapOvr>
</p:sld>
</file>