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2737667d6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75dd95d67f4701"/>
  </p:sldMasterIdLst>
  <p:sldIdLst>
    <p:sldId xmlns:r="http://schemas.openxmlformats.org/officeDocument/2006/relationships" id="256" r:id="R62e80d9eeec44f64"/>
    <p:sldId xmlns:r="http://schemas.openxmlformats.org/officeDocument/2006/relationships" id="257" r:id="Rb2376622c39c4312"/>
    <p:sldId xmlns:r="http://schemas.openxmlformats.org/officeDocument/2006/relationships" id="258" r:id="Rd0febd9254084ace"/>
    <p:sldId xmlns:r="http://schemas.openxmlformats.org/officeDocument/2006/relationships" id="259" r:id="Rd7b01d24a3a74d25"/>
    <p:sldId xmlns:r="http://schemas.openxmlformats.org/officeDocument/2006/relationships" id="260" r:id="Rcb72cb28889646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5dd95d67f4701" /><Relationship Type="http://schemas.openxmlformats.org/officeDocument/2006/relationships/slide" Target="/ppt/slides/slide1.xml" Id="R62e80d9eeec44f64" /><Relationship Type="http://schemas.openxmlformats.org/officeDocument/2006/relationships/slide" Target="/ppt/slides/slide2.xml" Id="Rb2376622c39c4312" /><Relationship Type="http://schemas.openxmlformats.org/officeDocument/2006/relationships/slide" Target="/ppt/slides/slide3.xml" Id="Rd0febd9254084ace" /><Relationship Type="http://schemas.openxmlformats.org/officeDocument/2006/relationships/slide" Target="/ppt/slides/slide4.xml" Id="Rd7b01d24a3a74d25" /><Relationship Type="http://schemas.openxmlformats.org/officeDocument/2006/relationships/slide" Target="/ppt/slides/slide5.xml" Id="Rcb72cb28889646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f57895a82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314a6bb0d4973" /><Relationship Type="http://schemas.openxmlformats.org/officeDocument/2006/relationships/theme" Target="/ppt/slideMasters/theme/theme1.xml" Id="R7976fd1795f1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314a6bb0d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7f10d4b5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d0c9205d4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4268a665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58d0360c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ae505c23f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 H FOLGERØ BYGGFIRMA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 H FOLGERØ BYGGFIRMA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 H FOLGERØ BYGGFIRMA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 H FOLGERØ BYGGFIRMA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 H FOLGERØ BYGGFIRMA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 H FOLGERØ BYGGFIRMA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Harry Folgerø, Hamnevegen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56307319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byggmesterhfolgero@gmail.com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www.byggmesterfolgero.no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954 392 449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 H FOLGERØ BYGGFIRMA</a:t>
            </a:r>
          </a:p>
        </p:txBody>
      </p:sp>
    </p:spTree>
  </p:cSld>
  <p:clrMapOvr>
    <a:masterClrMapping xmlns:a="http://schemas.openxmlformats.org/drawingml/2006/main"/>
  </p:clrMapOvr>
</p:sld>
</file>