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08d20a27d240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1913e0dfc94fad"/>
  </p:sldMasterIdLst>
  <p:sldIdLst>
    <p:sldId xmlns:r="http://schemas.openxmlformats.org/officeDocument/2006/relationships" id="256" r:id="Ra0a398da46984f86"/>
    <p:sldId xmlns:r="http://schemas.openxmlformats.org/officeDocument/2006/relationships" id="257" r:id="R0de778b955404e0c"/>
    <p:sldId xmlns:r="http://schemas.openxmlformats.org/officeDocument/2006/relationships" id="258" r:id="Rd48d7906d6fd426e"/>
    <p:sldId xmlns:r="http://schemas.openxmlformats.org/officeDocument/2006/relationships" id="259" r:id="Rfc160e1a3e424b67"/>
    <p:sldId xmlns:r="http://schemas.openxmlformats.org/officeDocument/2006/relationships" id="260" r:id="Red87a5d5fe684ab9"/>
    <p:sldId xmlns:r="http://schemas.openxmlformats.org/officeDocument/2006/relationships" id="261" r:id="R6cf434eb2e4945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913e0dfc94fad" /><Relationship Type="http://schemas.openxmlformats.org/officeDocument/2006/relationships/slide" Target="/ppt/slides/slide1.xml" Id="Ra0a398da46984f86" /><Relationship Type="http://schemas.openxmlformats.org/officeDocument/2006/relationships/slide" Target="/ppt/slides/slide2.xml" Id="R0de778b955404e0c" /><Relationship Type="http://schemas.openxmlformats.org/officeDocument/2006/relationships/slide" Target="/ppt/slides/slide3.xml" Id="Rd48d7906d6fd426e" /><Relationship Type="http://schemas.openxmlformats.org/officeDocument/2006/relationships/slide" Target="/ppt/slides/slide4.xml" Id="Rfc160e1a3e424b67" /><Relationship Type="http://schemas.openxmlformats.org/officeDocument/2006/relationships/slide" Target="/ppt/slides/slide5.xml" Id="Red87a5d5fe684ab9" /><Relationship Type="http://schemas.openxmlformats.org/officeDocument/2006/relationships/slide" Target="/ppt/slides/slide6.xml" Id="R6cf434eb2e4945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02bf0bb494e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92f0acdd84fc9" /><Relationship Type="http://schemas.openxmlformats.org/officeDocument/2006/relationships/theme" Target="/ppt/slideMasters/theme/theme1.xml" Id="Re680640ac0cf49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492f0acdd84f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0d98ddfcf4b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f7932616346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f8b8fb2cd43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a46d098bb47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0132664a646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8a689330640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BJØRN RUNE KVINGE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RUNE KVINGE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BJØRN RUNE KVINGE AS ble etablert [år] og holder til i Masfjordnes.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RUNE KVINGE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RUNE KVINGE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RUNE KVINGE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RUNE KVINGE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HAUGLAND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RUNE KVINGE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Kvingebakkevegen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5981 Masfjordnes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55 82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954 354 008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RUNE KVINGE AS</a:t>
            </a:r>
          </a:p>
        </p:txBody>
      </p:sp>
    </p:spTree>
  </p:cSld>
  <p:clrMapOvr>
    <a:masterClrMapping xmlns:a="http://schemas.openxmlformats.org/drawingml/2006/main"/>
  </p:clrMapOvr>
</p:sld>
</file>