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03b2c5cd2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c3566b1b540ee"/>
  </p:sldMasterIdLst>
  <p:sldIdLst>
    <p:sldId xmlns:r="http://schemas.openxmlformats.org/officeDocument/2006/relationships" id="256" r:id="Reeed7068d39f4f60"/>
    <p:sldId xmlns:r="http://schemas.openxmlformats.org/officeDocument/2006/relationships" id="257" r:id="R3e2d9dfad81e4a96"/>
    <p:sldId xmlns:r="http://schemas.openxmlformats.org/officeDocument/2006/relationships" id="258" r:id="Rac72a95ce4fe4821"/>
    <p:sldId xmlns:r="http://schemas.openxmlformats.org/officeDocument/2006/relationships" id="259" r:id="Rf1303c28b7734310"/>
    <p:sldId xmlns:r="http://schemas.openxmlformats.org/officeDocument/2006/relationships" id="260" r:id="R9fb78768764c4c93"/>
    <p:sldId xmlns:r="http://schemas.openxmlformats.org/officeDocument/2006/relationships" id="261" r:id="R5773d4c48cec494e"/>
    <p:sldId xmlns:r="http://schemas.openxmlformats.org/officeDocument/2006/relationships" id="262" r:id="R58bab67fecf3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c3566b1b540ee" /><Relationship Type="http://schemas.openxmlformats.org/officeDocument/2006/relationships/slide" Target="/ppt/slides/slide1.xml" Id="Reeed7068d39f4f60" /><Relationship Type="http://schemas.openxmlformats.org/officeDocument/2006/relationships/slide" Target="/ppt/slides/slide2.xml" Id="R3e2d9dfad81e4a96" /><Relationship Type="http://schemas.openxmlformats.org/officeDocument/2006/relationships/slide" Target="/ppt/slides/slide3.xml" Id="Rac72a95ce4fe4821" /><Relationship Type="http://schemas.openxmlformats.org/officeDocument/2006/relationships/slide" Target="/ppt/slides/slide4.xml" Id="Rf1303c28b7734310" /><Relationship Type="http://schemas.openxmlformats.org/officeDocument/2006/relationships/slide" Target="/ppt/slides/slide5.xml" Id="R9fb78768764c4c93" /><Relationship Type="http://schemas.openxmlformats.org/officeDocument/2006/relationships/slide" Target="/ppt/slides/slide6.xml" Id="R5773d4c48cec494e" /><Relationship Type="http://schemas.openxmlformats.org/officeDocument/2006/relationships/slide" Target="/ppt/slides/slide7.xml" Id="R58bab67fecf3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bc853cdc7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a408aea0e4cd7" /><Relationship Type="http://schemas.openxmlformats.org/officeDocument/2006/relationships/theme" Target="/ppt/slideMasters/theme/theme1.xml" Id="R300b349a0393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a408aea0e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31eb06b30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c29352ab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ed294e987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ddfea448b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2043c94e7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f40a47187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6a30b099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CONSULTA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CONSULTA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31 524 146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MORSTR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OSLOFJORDEN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VITONI AS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post.consulta@ecit.no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954 231 313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