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a880fc6c7e40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91f61e2834682"/>
  </p:sldMasterIdLst>
  <p:sldIdLst>
    <p:sldId xmlns:r="http://schemas.openxmlformats.org/officeDocument/2006/relationships" id="256" r:id="Rb1c05c5d5fbe4c5b"/>
    <p:sldId xmlns:r="http://schemas.openxmlformats.org/officeDocument/2006/relationships" id="257" r:id="R0cc2c388fb484de0"/>
    <p:sldId xmlns:r="http://schemas.openxmlformats.org/officeDocument/2006/relationships" id="258" r:id="R675b68f4d1994652"/>
    <p:sldId xmlns:r="http://schemas.openxmlformats.org/officeDocument/2006/relationships" id="259" r:id="R3352ecfba49a41cc"/>
    <p:sldId xmlns:r="http://schemas.openxmlformats.org/officeDocument/2006/relationships" id="260" r:id="R6258de885eb54a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91f61e2834682" /><Relationship Type="http://schemas.openxmlformats.org/officeDocument/2006/relationships/slide" Target="/ppt/slides/slide1.xml" Id="Rb1c05c5d5fbe4c5b" /><Relationship Type="http://schemas.openxmlformats.org/officeDocument/2006/relationships/slide" Target="/ppt/slides/slide2.xml" Id="R0cc2c388fb484de0" /><Relationship Type="http://schemas.openxmlformats.org/officeDocument/2006/relationships/slide" Target="/ppt/slides/slide3.xml" Id="R675b68f4d1994652" /><Relationship Type="http://schemas.openxmlformats.org/officeDocument/2006/relationships/slide" Target="/ppt/slides/slide4.xml" Id="R3352ecfba49a41cc" /><Relationship Type="http://schemas.openxmlformats.org/officeDocument/2006/relationships/slide" Target="/ppt/slides/slide5.xml" Id="R6258de885eb54a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db2e534d6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1ba7a96484069" /><Relationship Type="http://schemas.openxmlformats.org/officeDocument/2006/relationships/theme" Target="/ppt/slideMasters/theme/theme1.xml" Id="Rd5d3c23e5d2843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51ba7a964840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35dec1a7641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355420a534b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f4f22f98c46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c5da4d43c44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2ce493b7c4f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FISHERMAN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FISHERMAN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FISHERMAN SHIPPING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FISHERMAN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FISHERMAN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FISHERMAN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954 152 723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FISHERMAN SHIPPING AS</a:t>
            </a:r>
          </a:p>
        </p:txBody>
      </p:sp>
    </p:spTree>
  </p:cSld>
  <p:clrMapOvr>
    <a:masterClrMapping xmlns:a="http://schemas.openxmlformats.org/drawingml/2006/main"/>
  </p:clrMapOvr>
</p:sld>
</file>