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61b8297c9545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bf53cc930c4f7a"/>
  </p:sldMasterIdLst>
  <p:sldIdLst>
    <p:sldId xmlns:r="http://schemas.openxmlformats.org/officeDocument/2006/relationships" id="256" r:id="R9ce8bb2fe4624349"/>
    <p:sldId xmlns:r="http://schemas.openxmlformats.org/officeDocument/2006/relationships" id="257" r:id="R58ceebe32fe34cc9"/>
    <p:sldId xmlns:r="http://schemas.openxmlformats.org/officeDocument/2006/relationships" id="258" r:id="R2c202e9824a841ac"/>
    <p:sldId xmlns:r="http://schemas.openxmlformats.org/officeDocument/2006/relationships" id="259" r:id="Rb5800da90ef2422b"/>
    <p:sldId xmlns:r="http://schemas.openxmlformats.org/officeDocument/2006/relationships" id="260" r:id="R1e8dbd2720934ad5"/>
    <p:sldId xmlns:r="http://schemas.openxmlformats.org/officeDocument/2006/relationships" id="261" r:id="R72b9b0083c8f4745"/>
    <p:sldId xmlns:r="http://schemas.openxmlformats.org/officeDocument/2006/relationships" id="262" r:id="R49967cfb71904c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bf53cc930c4f7a" /><Relationship Type="http://schemas.openxmlformats.org/officeDocument/2006/relationships/slide" Target="/ppt/slides/slide1.xml" Id="R9ce8bb2fe4624349" /><Relationship Type="http://schemas.openxmlformats.org/officeDocument/2006/relationships/slide" Target="/ppt/slides/slide2.xml" Id="R58ceebe32fe34cc9" /><Relationship Type="http://schemas.openxmlformats.org/officeDocument/2006/relationships/slide" Target="/ppt/slides/slide3.xml" Id="R2c202e9824a841ac" /><Relationship Type="http://schemas.openxmlformats.org/officeDocument/2006/relationships/slide" Target="/ppt/slides/slide4.xml" Id="Rb5800da90ef2422b" /><Relationship Type="http://schemas.openxmlformats.org/officeDocument/2006/relationships/slide" Target="/ppt/slides/slide5.xml" Id="R1e8dbd2720934ad5" /><Relationship Type="http://schemas.openxmlformats.org/officeDocument/2006/relationships/slide" Target="/ppt/slides/slide6.xml" Id="R72b9b0083c8f4745" /><Relationship Type="http://schemas.openxmlformats.org/officeDocument/2006/relationships/slide" Target="/ppt/slides/slide7.xml" Id="R49967cfb71904c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84a6be5b6241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5d5cd541f4d67" /><Relationship Type="http://schemas.openxmlformats.org/officeDocument/2006/relationships/theme" Target="/ppt/slideMasters/theme/theme1.xml" Id="Re9dbfb33db7648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a5d5cd541f4d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1ea3e9b1543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d08f91d5f4f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8156c90a249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f91f1bc5c4c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823bb643a45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f2d26b35c44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4319fb37d4f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BYREMO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BYREMO MASKIN AS ble etablert [år] og holder til i Byremo.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539 530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1 107 775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VASLAND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Bergan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4529 Byremo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954 132 269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MASKIN AS</a:t>
            </a:r>
          </a:p>
        </p:txBody>
      </p:sp>
    </p:spTree>
  </p:cSld>
  <p:clrMapOvr>
    <a:masterClrMapping xmlns:a="http://schemas.openxmlformats.org/drawingml/2006/main"/>
  </p:clrMapOvr>
</p:sld>
</file>