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b10514f71d45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25259f73634cf3"/>
  </p:sldMasterIdLst>
  <p:sldIdLst>
    <p:sldId xmlns:r="http://schemas.openxmlformats.org/officeDocument/2006/relationships" id="256" r:id="Rd33b53d0b2114e1b"/>
    <p:sldId xmlns:r="http://schemas.openxmlformats.org/officeDocument/2006/relationships" id="257" r:id="R4af1929284074ec6"/>
    <p:sldId xmlns:r="http://schemas.openxmlformats.org/officeDocument/2006/relationships" id="258" r:id="R7f1e3b147de5489d"/>
    <p:sldId xmlns:r="http://schemas.openxmlformats.org/officeDocument/2006/relationships" id="259" r:id="Rbd26e6bbc574421b"/>
    <p:sldId xmlns:r="http://schemas.openxmlformats.org/officeDocument/2006/relationships" id="260" r:id="R9427fc238a63488c"/>
    <p:sldId xmlns:r="http://schemas.openxmlformats.org/officeDocument/2006/relationships" id="261" r:id="Rf78a3f77dbbd478f"/>
    <p:sldId xmlns:r="http://schemas.openxmlformats.org/officeDocument/2006/relationships" id="262" r:id="R906140fb7c3b48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5259f73634cf3" /><Relationship Type="http://schemas.openxmlformats.org/officeDocument/2006/relationships/slide" Target="/ppt/slides/slide1.xml" Id="Rd33b53d0b2114e1b" /><Relationship Type="http://schemas.openxmlformats.org/officeDocument/2006/relationships/slide" Target="/ppt/slides/slide2.xml" Id="R4af1929284074ec6" /><Relationship Type="http://schemas.openxmlformats.org/officeDocument/2006/relationships/slide" Target="/ppt/slides/slide3.xml" Id="R7f1e3b147de5489d" /><Relationship Type="http://schemas.openxmlformats.org/officeDocument/2006/relationships/slide" Target="/ppt/slides/slide4.xml" Id="Rbd26e6bbc574421b" /><Relationship Type="http://schemas.openxmlformats.org/officeDocument/2006/relationships/slide" Target="/ppt/slides/slide5.xml" Id="R9427fc238a63488c" /><Relationship Type="http://schemas.openxmlformats.org/officeDocument/2006/relationships/slide" Target="/ppt/slides/slide6.xml" Id="Rf78a3f77dbbd478f" /><Relationship Type="http://schemas.openxmlformats.org/officeDocument/2006/relationships/slide" Target="/ppt/slides/slide7.xml" Id="R906140fb7c3b48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76cb764064a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574c5d7254188" /><Relationship Type="http://schemas.openxmlformats.org/officeDocument/2006/relationships/theme" Target="/ppt/slideMasters/theme/theme1.xml" Id="R5d109fd9bf704c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2574c5d72541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40efb6d9747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6d0ad3b2f41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a690069d74b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4d2af515946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4a5072af94d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09c82019344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3c9fdc9e54d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ÅHAMNA RORBUER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ÅHAMNA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ÅHAMNA RORBUER AS ble etablert [år] og holder til i Sørvågen.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ÅHAMNA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ÅHAMNA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ÅHAMNA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10 180 045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1 625 710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6 353 196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8 088 945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ÅHAMNA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JOHAN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ÅHAMNA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 i Lofoten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8392 Sørvågen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954 082 482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ÅHAMNA RORBUER AS</a:t>
            </a:r>
          </a:p>
        </p:txBody>
      </p:sp>
    </p:spTree>
  </p:cSld>
  <p:clrMapOvr>
    <a:masterClrMapping xmlns:a="http://schemas.openxmlformats.org/drawingml/2006/main"/>
  </p:clrMapOvr>
</p:sld>
</file>