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d7a96c7af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9d1f7ee2444d44"/>
  </p:sldMasterIdLst>
  <p:sldIdLst>
    <p:sldId xmlns:r="http://schemas.openxmlformats.org/officeDocument/2006/relationships" id="256" r:id="R6427167f07cf426b"/>
    <p:sldId xmlns:r="http://schemas.openxmlformats.org/officeDocument/2006/relationships" id="257" r:id="R4cdf5411edba4a43"/>
    <p:sldId xmlns:r="http://schemas.openxmlformats.org/officeDocument/2006/relationships" id="258" r:id="Rc3f64c2d433c4d4e"/>
    <p:sldId xmlns:r="http://schemas.openxmlformats.org/officeDocument/2006/relationships" id="259" r:id="R06763e0e213f4e19"/>
    <p:sldId xmlns:r="http://schemas.openxmlformats.org/officeDocument/2006/relationships" id="260" r:id="R6eae9022cd214356"/>
    <p:sldId xmlns:r="http://schemas.openxmlformats.org/officeDocument/2006/relationships" id="261" r:id="Rebdfb2bfc1b14a40"/>
    <p:sldId xmlns:r="http://schemas.openxmlformats.org/officeDocument/2006/relationships" id="262" r:id="R9b11ff68b84c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d1f7ee2444d44" /><Relationship Type="http://schemas.openxmlformats.org/officeDocument/2006/relationships/slide" Target="/ppt/slides/slide1.xml" Id="R6427167f07cf426b" /><Relationship Type="http://schemas.openxmlformats.org/officeDocument/2006/relationships/slide" Target="/ppt/slides/slide2.xml" Id="R4cdf5411edba4a43" /><Relationship Type="http://schemas.openxmlformats.org/officeDocument/2006/relationships/slide" Target="/ppt/slides/slide3.xml" Id="Rc3f64c2d433c4d4e" /><Relationship Type="http://schemas.openxmlformats.org/officeDocument/2006/relationships/slide" Target="/ppt/slides/slide4.xml" Id="R06763e0e213f4e19" /><Relationship Type="http://schemas.openxmlformats.org/officeDocument/2006/relationships/slide" Target="/ppt/slides/slide5.xml" Id="R6eae9022cd214356" /><Relationship Type="http://schemas.openxmlformats.org/officeDocument/2006/relationships/slide" Target="/ppt/slides/slide6.xml" Id="Rebdfb2bfc1b14a40" /><Relationship Type="http://schemas.openxmlformats.org/officeDocument/2006/relationships/slide" Target="/ppt/slides/slide7.xml" Id="R9b11ff68b84c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523ed70d147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a1a66cb2e4c9e" /><Relationship Type="http://schemas.openxmlformats.org/officeDocument/2006/relationships/theme" Target="/ppt/slideMasters/theme/theme1.xml" Id="R60eeaa0b8871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4a1a66cb2e4c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588b6105a4a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fbe01de354a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178bd6c2645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495be96874f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9f2a281c5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efb532d6444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968fc487a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EIENDOM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3 308 155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1 012 875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9 498 004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30 966 197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EKERI 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Hunnselvvegen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2830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15 98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953 887 975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EIENDOM AS</a:t>
            </a:r>
          </a:p>
        </p:txBody>
      </p:sp>
    </p:spTree>
  </p:cSld>
  <p:clrMapOvr>
    <a:masterClrMapping xmlns:a="http://schemas.openxmlformats.org/drawingml/2006/main"/>
  </p:clrMapOvr>
</p:sld>
</file>